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585" r:id="rId1"/>
  </p:sldMasterIdLst>
  <p:notesMasterIdLst>
    <p:notesMasterId r:id="rId14"/>
  </p:notesMasterIdLst>
  <p:sldIdLst>
    <p:sldId id="272" r:id="rId2"/>
    <p:sldId id="257" r:id="rId3"/>
    <p:sldId id="266" r:id="rId4"/>
    <p:sldId id="268" r:id="rId5"/>
    <p:sldId id="265" r:id="rId6"/>
    <p:sldId id="263" r:id="rId7"/>
    <p:sldId id="271" r:id="rId8"/>
    <p:sldId id="267" r:id="rId9"/>
    <p:sldId id="269" r:id="rId10"/>
    <p:sldId id="270" r:id="rId11"/>
    <p:sldId id="264" r:id="rId12"/>
    <p:sldId id="25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F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15"/>
    <p:restoredTop sz="94659"/>
  </p:normalViewPr>
  <p:slideViewPr>
    <p:cSldViewPr snapToGrid="0">
      <p:cViewPr varScale="1">
        <p:scale>
          <a:sx n="107" d="100"/>
          <a:sy n="107" d="100"/>
        </p:scale>
        <p:origin x="184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ncent Larre" userId="8848ee99-1d0f-4939-abcb-6b7282799ee8" providerId="ADAL" clId="{F8CB05F0-3B8A-134E-B923-ED0C12FE8AEB}"/>
    <pc:docChg chg="modSld">
      <pc:chgData name="Vincent Larre" userId="8848ee99-1d0f-4939-abcb-6b7282799ee8" providerId="ADAL" clId="{F8CB05F0-3B8A-134E-B923-ED0C12FE8AEB}" dt="2022-11-07T21:59:30.900" v="6" actId="1037"/>
      <pc:docMkLst>
        <pc:docMk/>
      </pc:docMkLst>
      <pc:sldChg chg="modSp mod">
        <pc:chgData name="Vincent Larre" userId="8848ee99-1d0f-4939-abcb-6b7282799ee8" providerId="ADAL" clId="{F8CB05F0-3B8A-134E-B923-ED0C12FE8AEB}" dt="2022-11-07T21:59:30.900" v="6" actId="1037"/>
        <pc:sldMkLst>
          <pc:docMk/>
          <pc:sldMk cId="3228879819" sldId="272"/>
        </pc:sldMkLst>
        <pc:spChg chg="mod">
          <ac:chgData name="Vincent Larre" userId="8848ee99-1d0f-4939-abcb-6b7282799ee8" providerId="ADAL" clId="{F8CB05F0-3B8A-134E-B923-ED0C12FE8AEB}" dt="2022-11-07T21:59:30.900" v="6" actId="1037"/>
          <ac:spMkLst>
            <pc:docMk/>
            <pc:sldMk cId="3228879819" sldId="272"/>
            <ac:spMk id="5" creationId="{B5016F96-6F5C-1F39-0C0E-00DFE658528E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AA1F82-201F-4B85-A586-FB544D04FDD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6C850DB-3407-4D16-A183-A1C709618BE8}">
      <dgm:prSet/>
      <dgm:spPr/>
      <dgm:t>
        <a:bodyPr/>
        <a:lstStyle/>
        <a:p>
          <a:r>
            <a:rPr lang="fr-FR" dirty="0">
              <a:solidFill>
                <a:schemeClr val="tx1"/>
              </a:solidFill>
              <a:latin typeface="Arial"/>
              <a:cs typeface="Arial"/>
            </a:rPr>
            <a:t>1. </a:t>
          </a:r>
          <a:r>
            <a:rPr lang="fr-FR" dirty="0" err="1">
              <a:solidFill>
                <a:schemeClr val="tx1"/>
              </a:solidFill>
              <a:latin typeface="Arial"/>
              <a:cs typeface="Arial"/>
            </a:rPr>
            <a:t>Presentation</a:t>
          </a:r>
          <a:r>
            <a:rPr lang="fr-FR" dirty="0">
              <a:solidFill>
                <a:schemeClr val="tx1"/>
              </a:solidFill>
              <a:latin typeface="Arial"/>
              <a:cs typeface="Arial"/>
            </a:rPr>
            <a:t> of the area</a:t>
          </a:r>
          <a:endParaRPr lang="en-US" dirty="0">
            <a:solidFill>
              <a:schemeClr val="tx1"/>
            </a:solidFill>
            <a:latin typeface="Arial"/>
            <a:cs typeface="Arial"/>
          </a:endParaRPr>
        </a:p>
      </dgm:t>
    </dgm:pt>
    <dgm:pt modelId="{1257D4E4-1D13-4FFE-A265-04354CF2E97A}" type="parTrans" cxnId="{7ACEC4A9-87F0-47B3-9B74-FCBBD4924D38}">
      <dgm:prSet/>
      <dgm:spPr/>
      <dgm:t>
        <a:bodyPr/>
        <a:lstStyle/>
        <a:p>
          <a:endParaRPr lang="en-US"/>
        </a:p>
      </dgm:t>
    </dgm:pt>
    <dgm:pt modelId="{DC72690C-668E-45DD-8EA3-E567C3FBCDED}" type="sibTrans" cxnId="{7ACEC4A9-87F0-47B3-9B74-FCBBD4924D38}">
      <dgm:prSet/>
      <dgm:spPr/>
      <dgm:t>
        <a:bodyPr/>
        <a:lstStyle/>
        <a:p>
          <a:endParaRPr lang="en-US"/>
        </a:p>
      </dgm:t>
    </dgm:pt>
    <dgm:pt modelId="{E28BDDA3-6716-4A98-88DA-D6D2B0A3D925}">
      <dgm:prSet/>
      <dgm:spPr/>
      <dgm:t>
        <a:bodyPr/>
        <a:lstStyle/>
        <a:p>
          <a:r>
            <a:rPr lang="fr-FR">
              <a:solidFill>
                <a:schemeClr val="tx1"/>
              </a:solidFill>
              <a:latin typeface="Arial"/>
              <a:cs typeface="Arial"/>
            </a:rPr>
            <a:t>2. European capital</a:t>
          </a:r>
          <a:endParaRPr lang="en-US">
            <a:solidFill>
              <a:schemeClr val="tx1"/>
            </a:solidFill>
            <a:latin typeface="Arial"/>
            <a:cs typeface="Arial"/>
          </a:endParaRPr>
        </a:p>
      </dgm:t>
    </dgm:pt>
    <dgm:pt modelId="{E8EB7727-482D-482F-B001-1BCFFBA48DF0}" type="parTrans" cxnId="{BEE17FC2-47AB-4420-8A4B-603C22D49CC9}">
      <dgm:prSet/>
      <dgm:spPr/>
      <dgm:t>
        <a:bodyPr/>
        <a:lstStyle/>
        <a:p>
          <a:endParaRPr lang="en-US"/>
        </a:p>
      </dgm:t>
    </dgm:pt>
    <dgm:pt modelId="{3A15C18A-F57F-4C6F-ABA9-5036A0D0309B}" type="sibTrans" cxnId="{BEE17FC2-47AB-4420-8A4B-603C22D49CC9}">
      <dgm:prSet/>
      <dgm:spPr/>
      <dgm:t>
        <a:bodyPr/>
        <a:lstStyle/>
        <a:p>
          <a:endParaRPr lang="en-US"/>
        </a:p>
      </dgm:t>
    </dgm:pt>
    <dgm:pt modelId="{78A90A05-C86E-4775-B02F-4782ED2928BE}">
      <dgm:prSet/>
      <dgm:spPr/>
      <dgm:t>
        <a:bodyPr/>
        <a:lstStyle/>
        <a:p>
          <a:pPr rtl="0"/>
          <a:r>
            <a:rPr lang="fr-FR">
              <a:solidFill>
                <a:schemeClr val="tx1"/>
              </a:solidFill>
              <a:latin typeface="Arial"/>
              <a:cs typeface="Arial"/>
            </a:rPr>
            <a:t>3. Employment and buisness line </a:t>
          </a:r>
          <a:endParaRPr lang="en-US">
            <a:solidFill>
              <a:schemeClr val="tx1"/>
            </a:solidFill>
            <a:latin typeface="Arial"/>
            <a:cs typeface="Arial"/>
          </a:endParaRPr>
        </a:p>
      </dgm:t>
    </dgm:pt>
    <dgm:pt modelId="{E6E950A5-4711-4C6D-973F-CFA31ED93DCC}" type="parTrans" cxnId="{817EC28D-6AD4-4E98-A4B2-0292110E0272}">
      <dgm:prSet/>
      <dgm:spPr/>
      <dgm:t>
        <a:bodyPr/>
        <a:lstStyle/>
        <a:p>
          <a:endParaRPr lang="en-US"/>
        </a:p>
      </dgm:t>
    </dgm:pt>
    <dgm:pt modelId="{E9CBEF39-AE49-426C-9236-4016DE013247}" type="sibTrans" cxnId="{817EC28D-6AD4-4E98-A4B2-0292110E0272}">
      <dgm:prSet/>
      <dgm:spPr/>
      <dgm:t>
        <a:bodyPr/>
        <a:lstStyle/>
        <a:p>
          <a:endParaRPr lang="en-US"/>
        </a:p>
      </dgm:t>
    </dgm:pt>
    <dgm:pt modelId="{FE4D8CFB-B965-46B1-BA30-D1CEB3CF76E0}">
      <dgm:prSet/>
      <dgm:spPr/>
      <dgm:t>
        <a:bodyPr/>
        <a:lstStyle/>
        <a:p>
          <a:pPr rtl="0"/>
          <a:r>
            <a:rPr lang="fr-FR">
              <a:solidFill>
                <a:schemeClr val="tx1"/>
              </a:solidFill>
              <a:latin typeface="Arial"/>
              <a:cs typeface="Arial"/>
            </a:rPr>
            <a:t>II. Strasbourg : un bassin culturel</a:t>
          </a:r>
          <a:endParaRPr lang="en-US">
            <a:solidFill>
              <a:schemeClr val="tx1"/>
            </a:solidFill>
            <a:latin typeface="Arial"/>
            <a:cs typeface="Arial"/>
          </a:endParaRPr>
        </a:p>
      </dgm:t>
    </dgm:pt>
    <dgm:pt modelId="{D71AE511-3DDB-41BF-8717-EC25EE773092}" type="parTrans" cxnId="{F8878CD4-3578-42E0-AD9D-481C15689AC0}">
      <dgm:prSet/>
      <dgm:spPr/>
      <dgm:t>
        <a:bodyPr/>
        <a:lstStyle/>
        <a:p>
          <a:endParaRPr lang="en-US"/>
        </a:p>
      </dgm:t>
    </dgm:pt>
    <dgm:pt modelId="{87DFCD97-9EC3-4DA5-94CD-8EB510198569}" type="sibTrans" cxnId="{F8878CD4-3578-42E0-AD9D-481C15689AC0}">
      <dgm:prSet/>
      <dgm:spPr/>
      <dgm:t>
        <a:bodyPr/>
        <a:lstStyle/>
        <a:p>
          <a:endParaRPr lang="en-US"/>
        </a:p>
      </dgm:t>
    </dgm:pt>
    <dgm:pt modelId="{9886AFD6-A35B-4C46-9EE6-4F8F61DF8CA4}">
      <dgm:prSet/>
      <dgm:spPr/>
      <dgm:t>
        <a:bodyPr/>
        <a:lstStyle/>
        <a:p>
          <a:r>
            <a:rPr lang="fr-FR">
              <a:solidFill>
                <a:schemeClr val="tx1"/>
              </a:solidFill>
              <a:latin typeface="Arial"/>
              <a:cs typeface="Arial"/>
            </a:rPr>
            <a:t>1. Une culture locale</a:t>
          </a:r>
          <a:endParaRPr lang="en-US">
            <a:solidFill>
              <a:schemeClr val="tx1"/>
            </a:solidFill>
            <a:latin typeface="Arial"/>
            <a:cs typeface="Arial"/>
          </a:endParaRPr>
        </a:p>
      </dgm:t>
    </dgm:pt>
    <dgm:pt modelId="{453FAFB0-F116-4727-A92F-4BE210E8BCA5}" type="parTrans" cxnId="{720BD7EF-357B-4015-A27F-AD9DDA905CEE}">
      <dgm:prSet/>
      <dgm:spPr/>
      <dgm:t>
        <a:bodyPr/>
        <a:lstStyle/>
        <a:p>
          <a:endParaRPr lang="en-US"/>
        </a:p>
      </dgm:t>
    </dgm:pt>
    <dgm:pt modelId="{39F21996-9E2D-4F5C-AFA0-E310ECD432D5}" type="sibTrans" cxnId="{720BD7EF-357B-4015-A27F-AD9DDA905CEE}">
      <dgm:prSet/>
      <dgm:spPr/>
      <dgm:t>
        <a:bodyPr/>
        <a:lstStyle/>
        <a:p>
          <a:endParaRPr lang="en-US"/>
        </a:p>
      </dgm:t>
    </dgm:pt>
    <dgm:pt modelId="{F16FFF28-635D-4584-A704-0479A78F6131}">
      <dgm:prSet/>
      <dgm:spPr/>
      <dgm:t>
        <a:bodyPr/>
        <a:lstStyle/>
        <a:p>
          <a:r>
            <a:rPr lang="fr-FR">
              <a:solidFill>
                <a:schemeClr val="tx1"/>
              </a:solidFill>
              <a:latin typeface="Arial"/>
              <a:cs typeface="Arial"/>
            </a:rPr>
            <a:t>2. Une culture diversifiée</a:t>
          </a:r>
          <a:endParaRPr lang="en-US">
            <a:solidFill>
              <a:schemeClr val="tx1"/>
            </a:solidFill>
            <a:latin typeface="Arial"/>
            <a:cs typeface="Arial"/>
          </a:endParaRPr>
        </a:p>
      </dgm:t>
    </dgm:pt>
    <dgm:pt modelId="{34D98F66-FEA8-4ED8-8428-A97D6861BD15}" type="parTrans" cxnId="{829D9C3B-1C33-4A2C-A1D7-257894377B99}">
      <dgm:prSet/>
      <dgm:spPr/>
      <dgm:t>
        <a:bodyPr/>
        <a:lstStyle/>
        <a:p>
          <a:endParaRPr lang="en-US"/>
        </a:p>
      </dgm:t>
    </dgm:pt>
    <dgm:pt modelId="{E419DB97-048D-415F-8C52-B4A28382B9BD}" type="sibTrans" cxnId="{829D9C3B-1C33-4A2C-A1D7-257894377B99}">
      <dgm:prSet/>
      <dgm:spPr/>
      <dgm:t>
        <a:bodyPr/>
        <a:lstStyle/>
        <a:p>
          <a:endParaRPr lang="en-US"/>
        </a:p>
      </dgm:t>
    </dgm:pt>
    <dgm:pt modelId="{EEDE7349-A4BF-4C75-8F9D-7B46DEC294CA}">
      <dgm:prSet/>
      <dgm:spPr/>
      <dgm:t>
        <a:bodyPr/>
        <a:lstStyle/>
        <a:p>
          <a:r>
            <a:rPr lang="fr-FR">
              <a:solidFill>
                <a:schemeClr val="tx1"/>
              </a:solidFill>
              <a:latin typeface="Arial"/>
              <a:cs typeface="Arial"/>
            </a:rPr>
            <a:t>3. Un lieu touristique</a:t>
          </a:r>
          <a:endParaRPr lang="en-US">
            <a:solidFill>
              <a:schemeClr val="tx1"/>
            </a:solidFill>
            <a:latin typeface="Arial"/>
            <a:cs typeface="Arial"/>
          </a:endParaRPr>
        </a:p>
      </dgm:t>
    </dgm:pt>
    <dgm:pt modelId="{0444CD46-CF1E-4C9C-93E0-C4DA717152A9}" type="parTrans" cxnId="{FB29CFFF-5FBD-4210-9134-CED1F7C61371}">
      <dgm:prSet/>
      <dgm:spPr/>
      <dgm:t>
        <a:bodyPr/>
        <a:lstStyle/>
        <a:p>
          <a:endParaRPr lang="en-US"/>
        </a:p>
      </dgm:t>
    </dgm:pt>
    <dgm:pt modelId="{B28AB384-80D7-4D22-975E-9A4E1A84861F}" type="sibTrans" cxnId="{FB29CFFF-5FBD-4210-9134-CED1F7C61371}">
      <dgm:prSet/>
      <dgm:spPr/>
      <dgm:t>
        <a:bodyPr/>
        <a:lstStyle/>
        <a:p>
          <a:endParaRPr lang="en-US"/>
        </a:p>
      </dgm:t>
    </dgm:pt>
    <dgm:pt modelId="{7AFFA9B9-5425-4C69-A675-AF7C860B271B}">
      <dgm:prSet/>
      <dgm:spPr/>
      <dgm:t>
        <a:bodyPr/>
        <a:lstStyle/>
        <a:p>
          <a:pPr rtl="0"/>
          <a:r>
            <a:rPr lang="fr-FR">
              <a:solidFill>
                <a:schemeClr val="tx1"/>
              </a:solidFill>
              <a:latin typeface="Arial"/>
              <a:cs typeface="Arial"/>
            </a:rPr>
            <a:t>I. Strasbourg : a dynamic area</a:t>
          </a:r>
          <a:endParaRPr lang="en-US">
            <a:solidFill>
              <a:schemeClr val="tx1"/>
            </a:solidFill>
            <a:latin typeface="Arial"/>
            <a:cs typeface="Arial"/>
          </a:endParaRPr>
        </a:p>
      </dgm:t>
    </dgm:pt>
    <dgm:pt modelId="{A9789788-389F-41F9-A3D3-0AE84727824A}" type="parTrans" cxnId="{80F9E7EE-4F5D-4100-9516-0E04FE8CE0BB}">
      <dgm:prSet/>
      <dgm:spPr/>
      <dgm:t>
        <a:bodyPr/>
        <a:lstStyle/>
        <a:p>
          <a:endParaRPr lang="en-US"/>
        </a:p>
      </dgm:t>
    </dgm:pt>
    <dgm:pt modelId="{6E18F0A9-359C-4495-8B85-114C218E1F9D}" type="sibTrans" cxnId="{80F9E7EE-4F5D-4100-9516-0E04FE8CE0BB}">
      <dgm:prSet/>
      <dgm:spPr/>
      <dgm:t>
        <a:bodyPr/>
        <a:lstStyle/>
        <a:p>
          <a:endParaRPr lang="en-US"/>
        </a:p>
      </dgm:t>
    </dgm:pt>
    <dgm:pt modelId="{6AED4373-F9CE-7A42-B1F6-89194469D1FC}" type="pres">
      <dgm:prSet presAssocID="{0EAA1F82-201F-4B85-A586-FB544D04FDD5}" presName="linear" presStyleCnt="0">
        <dgm:presLayoutVars>
          <dgm:animLvl val="lvl"/>
          <dgm:resizeHandles val="exact"/>
        </dgm:presLayoutVars>
      </dgm:prSet>
      <dgm:spPr/>
    </dgm:pt>
    <dgm:pt modelId="{3E613813-9585-C344-9346-0694BD7076E6}" type="pres">
      <dgm:prSet presAssocID="{7AFFA9B9-5425-4C69-A675-AF7C860B271B}" presName="parentText" presStyleLbl="node1" presStyleIdx="0" presStyleCnt="8" custLinFactNeighborY="17788">
        <dgm:presLayoutVars>
          <dgm:chMax val="0"/>
          <dgm:bulletEnabled val="1"/>
        </dgm:presLayoutVars>
      </dgm:prSet>
      <dgm:spPr/>
    </dgm:pt>
    <dgm:pt modelId="{0F9D8D31-6BAF-8741-8555-F5B11B314890}" type="pres">
      <dgm:prSet presAssocID="{6E18F0A9-359C-4495-8B85-114C218E1F9D}" presName="spacer" presStyleCnt="0"/>
      <dgm:spPr/>
    </dgm:pt>
    <dgm:pt modelId="{E6EB990B-3447-6D43-8AF1-90B3FAF1988F}" type="pres">
      <dgm:prSet presAssocID="{86C850DB-3407-4D16-A183-A1C709618BE8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26A541CA-35E4-CA41-BF2A-C7BC7E092322}" type="pres">
      <dgm:prSet presAssocID="{DC72690C-668E-45DD-8EA3-E567C3FBCDED}" presName="spacer" presStyleCnt="0"/>
      <dgm:spPr/>
    </dgm:pt>
    <dgm:pt modelId="{8C8389C6-7004-3D4F-9ECC-ADE2538DADE6}" type="pres">
      <dgm:prSet presAssocID="{E28BDDA3-6716-4A98-88DA-D6D2B0A3D925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AF279ECC-284F-2A4F-81D3-83A0064FB5AF}" type="pres">
      <dgm:prSet presAssocID="{3A15C18A-F57F-4C6F-ABA9-5036A0D0309B}" presName="spacer" presStyleCnt="0"/>
      <dgm:spPr/>
    </dgm:pt>
    <dgm:pt modelId="{58391D9B-D66E-6547-B302-349A85358C7E}" type="pres">
      <dgm:prSet presAssocID="{78A90A05-C86E-4775-B02F-4782ED2928BE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9DC456A0-324D-E742-B7C9-68B62B7785AF}" type="pres">
      <dgm:prSet presAssocID="{E9CBEF39-AE49-426C-9236-4016DE013247}" presName="spacer" presStyleCnt="0"/>
      <dgm:spPr/>
    </dgm:pt>
    <dgm:pt modelId="{5DB24132-0A41-C443-BDC3-1A5EEA707C08}" type="pres">
      <dgm:prSet presAssocID="{FE4D8CFB-B965-46B1-BA30-D1CEB3CF76E0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EC1AAC5B-6FB0-FC43-A5D6-1BD5E3645735}" type="pres">
      <dgm:prSet presAssocID="{87DFCD97-9EC3-4DA5-94CD-8EB510198569}" presName="spacer" presStyleCnt="0"/>
      <dgm:spPr/>
    </dgm:pt>
    <dgm:pt modelId="{682AB03B-24BA-C84B-9A91-C8A7F3A9BADB}" type="pres">
      <dgm:prSet presAssocID="{9886AFD6-A35B-4C46-9EE6-4F8F61DF8CA4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16148DE8-EF6C-E247-B029-865B8D48444B}" type="pres">
      <dgm:prSet presAssocID="{39F21996-9E2D-4F5C-AFA0-E310ECD432D5}" presName="spacer" presStyleCnt="0"/>
      <dgm:spPr/>
    </dgm:pt>
    <dgm:pt modelId="{88DC33B2-C078-B24A-9B20-82844E1D1EF9}" type="pres">
      <dgm:prSet presAssocID="{F16FFF28-635D-4584-A704-0479A78F6131}" presName="parentText" presStyleLbl="node1" presStyleIdx="6" presStyleCnt="8" custLinFactNeighborX="-760" custLinFactNeighborY="16576">
        <dgm:presLayoutVars>
          <dgm:chMax val="0"/>
          <dgm:bulletEnabled val="1"/>
        </dgm:presLayoutVars>
      </dgm:prSet>
      <dgm:spPr/>
    </dgm:pt>
    <dgm:pt modelId="{82DA0C73-5CC2-5045-A9A9-7FF23B704D52}" type="pres">
      <dgm:prSet presAssocID="{E419DB97-048D-415F-8C52-B4A28382B9BD}" presName="spacer" presStyleCnt="0"/>
      <dgm:spPr/>
    </dgm:pt>
    <dgm:pt modelId="{FE9D17CB-4F93-8145-A7BE-23377342C826}" type="pres">
      <dgm:prSet presAssocID="{EEDE7349-A4BF-4C75-8F9D-7B46DEC294CA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E10BEB12-B5F7-48B4-AFCB-5E2E3807CF54}" type="presOf" srcId="{86C850DB-3407-4D16-A183-A1C709618BE8}" destId="{E6EB990B-3447-6D43-8AF1-90B3FAF1988F}" srcOrd="0" destOrd="0" presId="urn:microsoft.com/office/officeart/2005/8/layout/vList2"/>
    <dgm:cxn modelId="{4A92011F-D55E-48DC-A348-2894AE826A69}" type="presOf" srcId="{EEDE7349-A4BF-4C75-8F9D-7B46DEC294CA}" destId="{FE9D17CB-4F93-8145-A7BE-23377342C826}" srcOrd="0" destOrd="0" presId="urn:microsoft.com/office/officeart/2005/8/layout/vList2"/>
    <dgm:cxn modelId="{829D9C3B-1C33-4A2C-A1D7-257894377B99}" srcId="{0EAA1F82-201F-4B85-A586-FB544D04FDD5}" destId="{F16FFF28-635D-4584-A704-0479A78F6131}" srcOrd="6" destOrd="0" parTransId="{34D98F66-FEA8-4ED8-8428-A97D6861BD15}" sibTransId="{E419DB97-048D-415F-8C52-B4A28382B9BD}"/>
    <dgm:cxn modelId="{8D167854-81C7-4036-A1BB-8CB4240DC468}" type="presOf" srcId="{7AFFA9B9-5425-4C69-A675-AF7C860B271B}" destId="{3E613813-9585-C344-9346-0694BD7076E6}" srcOrd="0" destOrd="0" presId="urn:microsoft.com/office/officeart/2005/8/layout/vList2"/>
    <dgm:cxn modelId="{78F86F74-F08A-4EF5-AE29-35AB3FC039DF}" type="presOf" srcId="{0EAA1F82-201F-4B85-A586-FB544D04FDD5}" destId="{6AED4373-F9CE-7A42-B1F6-89194469D1FC}" srcOrd="0" destOrd="0" presId="urn:microsoft.com/office/officeart/2005/8/layout/vList2"/>
    <dgm:cxn modelId="{FD96D182-E21F-4A02-8F98-FACF429E171A}" type="presOf" srcId="{E28BDDA3-6716-4A98-88DA-D6D2B0A3D925}" destId="{8C8389C6-7004-3D4F-9ECC-ADE2538DADE6}" srcOrd="0" destOrd="0" presId="urn:microsoft.com/office/officeart/2005/8/layout/vList2"/>
    <dgm:cxn modelId="{817EC28D-6AD4-4E98-A4B2-0292110E0272}" srcId="{0EAA1F82-201F-4B85-A586-FB544D04FDD5}" destId="{78A90A05-C86E-4775-B02F-4782ED2928BE}" srcOrd="3" destOrd="0" parTransId="{E6E950A5-4711-4C6D-973F-CFA31ED93DCC}" sibTransId="{E9CBEF39-AE49-426C-9236-4016DE013247}"/>
    <dgm:cxn modelId="{1A289B93-8583-45EE-B558-C88183A6E95F}" type="presOf" srcId="{F16FFF28-635D-4584-A704-0479A78F6131}" destId="{88DC33B2-C078-B24A-9B20-82844E1D1EF9}" srcOrd="0" destOrd="0" presId="urn:microsoft.com/office/officeart/2005/8/layout/vList2"/>
    <dgm:cxn modelId="{7ACEC4A9-87F0-47B3-9B74-FCBBD4924D38}" srcId="{0EAA1F82-201F-4B85-A586-FB544D04FDD5}" destId="{86C850DB-3407-4D16-A183-A1C709618BE8}" srcOrd="1" destOrd="0" parTransId="{1257D4E4-1D13-4FFE-A265-04354CF2E97A}" sibTransId="{DC72690C-668E-45DD-8EA3-E567C3FBCDED}"/>
    <dgm:cxn modelId="{BEE17FC2-47AB-4420-8A4B-603C22D49CC9}" srcId="{0EAA1F82-201F-4B85-A586-FB544D04FDD5}" destId="{E28BDDA3-6716-4A98-88DA-D6D2B0A3D925}" srcOrd="2" destOrd="0" parTransId="{E8EB7727-482D-482F-B001-1BCFFBA48DF0}" sibTransId="{3A15C18A-F57F-4C6F-ABA9-5036A0D0309B}"/>
    <dgm:cxn modelId="{F8878CD4-3578-42E0-AD9D-481C15689AC0}" srcId="{0EAA1F82-201F-4B85-A586-FB544D04FDD5}" destId="{FE4D8CFB-B965-46B1-BA30-D1CEB3CF76E0}" srcOrd="4" destOrd="0" parTransId="{D71AE511-3DDB-41BF-8717-EC25EE773092}" sibTransId="{87DFCD97-9EC3-4DA5-94CD-8EB510198569}"/>
    <dgm:cxn modelId="{F10B75D7-6918-40CE-8BB5-ABE1721518E1}" type="presOf" srcId="{78A90A05-C86E-4775-B02F-4782ED2928BE}" destId="{58391D9B-D66E-6547-B302-349A85358C7E}" srcOrd="0" destOrd="0" presId="urn:microsoft.com/office/officeart/2005/8/layout/vList2"/>
    <dgm:cxn modelId="{80F9E7EE-4F5D-4100-9516-0E04FE8CE0BB}" srcId="{0EAA1F82-201F-4B85-A586-FB544D04FDD5}" destId="{7AFFA9B9-5425-4C69-A675-AF7C860B271B}" srcOrd="0" destOrd="0" parTransId="{A9789788-389F-41F9-A3D3-0AE84727824A}" sibTransId="{6E18F0A9-359C-4495-8B85-114C218E1F9D}"/>
    <dgm:cxn modelId="{720BD7EF-357B-4015-A27F-AD9DDA905CEE}" srcId="{0EAA1F82-201F-4B85-A586-FB544D04FDD5}" destId="{9886AFD6-A35B-4C46-9EE6-4F8F61DF8CA4}" srcOrd="5" destOrd="0" parTransId="{453FAFB0-F116-4727-A92F-4BE210E8BCA5}" sibTransId="{39F21996-9E2D-4F5C-AFA0-E310ECD432D5}"/>
    <dgm:cxn modelId="{B13B71F8-FC47-4FF9-A2CA-49CF2BBF2BB6}" type="presOf" srcId="{FE4D8CFB-B965-46B1-BA30-D1CEB3CF76E0}" destId="{5DB24132-0A41-C443-BDC3-1A5EEA707C08}" srcOrd="0" destOrd="0" presId="urn:microsoft.com/office/officeart/2005/8/layout/vList2"/>
    <dgm:cxn modelId="{FB29CFFF-5FBD-4210-9134-CED1F7C61371}" srcId="{0EAA1F82-201F-4B85-A586-FB544D04FDD5}" destId="{EEDE7349-A4BF-4C75-8F9D-7B46DEC294CA}" srcOrd="7" destOrd="0" parTransId="{0444CD46-CF1E-4C9C-93E0-C4DA717152A9}" sibTransId="{B28AB384-80D7-4D22-975E-9A4E1A84861F}"/>
    <dgm:cxn modelId="{8807F1FF-70B1-4253-92BA-10B88F51A876}" type="presOf" srcId="{9886AFD6-A35B-4C46-9EE6-4F8F61DF8CA4}" destId="{682AB03B-24BA-C84B-9A91-C8A7F3A9BADB}" srcOrd="0" destOrd="0" presId="urn:microsoft.com/office/officeart/2005/8/layout/vList2"/>
    <dgm:cxn modelId="{4E4BBB66-C589-44E6-9708-87B30BA25D13}" type="presParOf" srcId="{6AED4373-F9CE-7A42-B1F6-89194469D1FC}" destId="{3E613813-9585-C344-9346-0694BD7076E6}" srcOrd="0" destOrd="0" presId="urn:microsoft.com/office/officeart/2005/8/layout/vList2"/>
    <dgm:cxn modelId="{9A4C8BFC-F63F-4FE7-B267-6FCE980EB49E}" type="presParOf" srcId="{6AED4373-F9CE-7A42-B1F6-89194469D1FC}" destId="{0F9D8D31-6BAF-8741-8555-F5B11B314890}" srcOrd="1" destOrd="0" presId="urn:microsoft.com/office/officeart/2005/8/layout/vList2"/>
    <dgm:cxn modelId="{09D93326-CF05-473E-98F6-4287E9C5752B}" type="presParOf" srcId="{6AED4373-F9CE-7A42-B1F6-89194469D1FC}" destId="{E6EB990B-3447-6D43-8AF1-90B3FAF1988F}" srcOrd="2" destOrd="0" presId="urn:microsoft.com/office/officeart/2005/8/layout/vList2"/>
    <dgm:cxn modelId="{A7759CF6-8941-49E9-9003-B35893CA9756}" type="presParOf" srcId="{6AED4373-F9CE-7A42-B1F6-89194469D1FC}" destId="{26A541CA-35E4-CA41-BF2A-C7BC7E092322}" srcOrd="3" destOrd="0" presId="urn:microsoft.com/office/officeart/2005/8/layout/vList2"/>
    <dgm:cxn modelId="{602D3AC6-68B7-4E12-9D1C-346E8F8DD4BD}" type="presParOf" srcId="{6AED4373-F9CE-7A42-B1F6-89194469D1FC}" destId="{8C8389C6-7004-3D4F-9ECC-ADE2538DADE6}" srcOrd="4" destOrd="0" presId="urn:microsoft.com/office/officeart/2005/8/layout/vList2"/>
    <dgm:cxn modelId="{78372C6C-DE57-4F24-B856-B9DD28197EC2}" type="presParOf" srcId="{6AED4373-F9CE-7A42-B1F6-89194469D1FC}" destId="{AF279ECC-284F-2A4F-81D3-83A0064FB5AF}" srcOrd="5" destOrd="0" presId="urn:microsoft.com/office/officeart/2005/8/layout/vList2"/>
    <dgm:cxn modelId="{479BC185-5BD0-430C-8511-BFC35874A8DB}" type="presParOf" srcId="{6AED4373-F9CE-7A42-B1F6-89194469D1FC}" destId="{58391D9B-D66E-6547-B302-349A85358C7E}" srcOrd="6" destOrd="0" presId="urn:microsoft.com/office/officeart/2005/8/layout/vList2"/>
    <dgm:cxn modelId="{275AAF79-D4C3-48C7-9C50-97AD982C1CDF}" type="presParOf" srcId="{6AED4373-F9CE-7A42-B1F6-89194469D1FC}" destId="{9DC456A0-324D-E742-B7C9-68B62B7785AF}" srcOrd="7" destOrd="0" presId="urn:microsoft.com/office/officeart/2005/8/layout/vList2"/>
    <dgm:cxn modelId="{A55211C2-3AFC-4A78-ADB3-63C3697A79F0}" type="presParOf" srcId="{6AED4373-F9CE-7A42-B1F6-89194469D1FC}" destId="{5DB24132-0A41-C443-BDC3-1A5EEA707C08}" srcOrd="8" destOrd="0" presId="urn:microsoft.com/office/officeart/2005/8/layout/vList2"/>
    <dgm:cxn modelId="{D55A35ED-A290-49BD-B7C6-844881A80AFB}" type="presParOf" srcId="{6AED4373-F9CE-7A42-B1F6-89194469D1FC}" destId="{EC1AAC5B-6FB0-FC43-A5D6-1BD5E3645735}" srcOrd="9" destOrd="0" presId="urn:microsoft.com/office/officeart/2005/8/layout/vList2"/>
    <dgm:cxn modelId="{737EB6CF-70E4-4581-B3B8-D3522B411071}" type="presParOf" srcId="{6AED4373-F9CE-7A42-B1F6-89194469D1FC}" destId="{682AB03B-24BA-C84B-9A91-C8A7F3A9BADB}" srcOrd="10" destOrd="0" presId="urn:microsoft.com/office/officeart/2005/8/layout/vList2"/>
    <dgm:cxn modelId="{99F7486E-6127-4AAA-A6C6-294BC520FAB2}" type="presParOf" srcId="{6AED4373-F9CE-7A42-B1F6-89194469D1FC}" destId="{16148DE8-EF6C-E247-B029-865B8D48444B}" srcOrd="11" destOrd="0" presId="urn:microsoft.com/office/officeart/2005/8/layout/vList2"/>
    <dgm:cxn modelId="{6F2DB154-ECD5-4490-B08D-0BB03051AE25}" type="presParOf" srcId="{6AED4373-F9CE-7A42-B1F6-89194469D1FC}" destId="{88DC33B2-C078-B24A-9B20-82844E1D1EF9}" srcOrd="12" destOrd="0" presId="urn:microsoft.com/office/officeart/2005/8/layout/vList2"/>
    <dgm:cxn modelId="{6CB63C93-9381-4C0A-B17D-929FF787D514}" type="presParOf" srcId="{6AED4373-F9CE-7A42-B1F6-89194469D1FC}" destId="{82DA0C73-5CC2-5045-A9A9-7FF23B704D52}" srcOrd="13" destOrd="0" presId="urn:microsoft.com/office/officeart/2005/8/layout/vList2"/>
    <dgm:cxn modelId="{853DA1BA-91F7-4960-A36D-03778A02BCF3}" type="presParOf" srcId="{6AED4373-F9CE-7A42-B1F6-89194469D1FC}" destId="{FE9D17CB-4F93-8145-A7BE-23377342C826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613813-9585-C344-9346-0694BD7076E6}">
      <dsp:nvSpPr>
        <dsp:cNvPr id="0" name=""/>
        <dsp:cNvSpPr/>
      </dsp:nvSpPr>
      <dsp:spPr>
        <a:xfrm>
          <a:off x="0" y="112314"/>
          <a:ext cx="9148482" cy="46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>
              <a:solidFill>
                <a:schemeClr val="tx1"/>
              </a:solidFill>
              <a:latin typeface="Arial"/>
              <a:cs typeface="Arial"/>
            </a:rPr>
            <a:t>I. Strasbourg : a dynamic area</a:t>
          </a:r>
          <a:endParaRPr lang="en-US" sz="2000" kern="1200">
            <a:solidFill>
              <a:schemeClr val="tx1"/>
            </a:solidFill>
            <a:latin typeface="Arial"/>
            <a:cs typeface="Arial"/>
          </a:endParaRPr>
        </a:p>
      </dsp:txBody>
      <dsp:txXfrm>
        <a:off x="22846" y="135160"/>
        <a:ext cx="9102790" cy="422308"/>
      </dsp:txXfrm>
    </dsp:sp>
    <dsp:sp modelId="{E6EB990B-3447-6D43-8AF1-90B3FAF1988F}">
      <dsp:nvSpPr>
        <dsp:cNvPr id="0" name=""/>
        <dsp:cNvSpPr/>
      </dsp:nvSpPr>
      <dsp:spPr>
        <a:xfrm>
          <a:off x="0" y="627669"/>
          <a:ext cx="9148482" cy="46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>
              <a:solidFill>
                <a:schemeClr val="tx1"/>
              </a:solidFill>
              <a:latin typeface="Arial"/>
              <a:cs typeface="Arial"/>
            </a:rPr>
            <a:t>1. </a:t>
          </a:r>
          <a:r>
            <a:rPr lang="fr-FR" sz="2000" kern="1200" dirty="0" err="1">
              <a:solidFill>
                <a:schemeClr val="tx1"/>
              </a:solidFill>
              <a:latin typeface="Arial"/>
              <a:cs typeface="Arial"/>
            </a:rPr>
            <a:t>Presentation</a:t>
          </a:r>
          <a:r>
            <a:rPr lang="fr-FR" sz="2000" kern="1200" dirty="0">
              <a:solidFill>
                <a:schemeClr val="tx1"/>
              </a:solidFill>
              <a:latin typeface="Arial"/>
              <a:cs typeface="Arial"/>
            </a:rPr>
            <a:t> of the area</a:t>
          </a:r>
          <a:endParaRPr lang="en-US" sz="2000" kern="1200" dirty="0">
            <a:solidFill>
              <a:schemeClr val="tx1"/>
            </a:solidFill>
            <a:latin typeface="Arial"/>
            <a:cs typeface="Arial"/>
          </a:endParaRPr>
        </a:p>
      </dsp:txBody>
      <dsp:txXfrm>
        <a:off x="22846" y="650515"/>
        <a:ext cx="9102790" cy="422308"/>
      </dsp:txXfrm>
    </dsp:sp>
    <dsp:sp modelId="{8C8389C6-7004-3D4F-9ECC-ADE2538DADE6}">
      <dsp:nvSpPr>
        <dsp:cNvPr id="0" name=""/>
        <dsp:cNvSpPr/>
      </dsp:nvSpPr>
      <dsp:spPr>
        <a:xfrm>
          <a:off x="0" y="1153269"/>
          <a:ext cx="9148482" cy="46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>
              <a:solidFill>
                <a:schemeClr val="tx1"/>
              </a:solidFill>
              <a:latin typeface="Arial"/>
              <a:cs typeface="Arial"/>
            </a:rPr>
            <a:t>2. European capital</a:t>
          </a:r>
          <a:endParaRPr lang="en-US" sz="2000" kern="1200">
            <a:solidFill>
              <a:schemeClr val="tx1"/>
            </a:solidFill>
            <a:latin typeface="Arial"/>
            <a:cs typeface="Arial"/>
          </a:endParaRPr>
        </a:p>
      </dsp:txBody>
      <dsp:txXfrm>
        <a:off x="22846" y="1176115"/>
        <a:ext cx="9102790" cy="422308"/>
      </dsp:txXfrm>
    </dsp:sp>
    <dsp:sp modelId="{58391D9B-D66E-6547-B302-349A85358C7E}">
      <dsp:nvSpPr>
        <dsp:cNvPr id="0" name=""/>
        <dsp:cNvSpPr/>
      </dsp:nvSpPr>
      <dsp:spPr>
        <a:xfrm>
          <a:off x="0" y="1678869"/>
          <a:ext cx="9148482" cy="46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>
              <a:solidFill>
                <a:schemeClr val="tx1"/>
              </a:solidFill>
              <a:latin typeface="Arial"/>
              <a:cs typeface="Arial"/>
            </a:rPr>
            <a:t>3. Employment and buisness line </a:t>
          </a:r>
          <a:endParaRPr lang="en-US" sz="2000" kern="1200">
            <a:solidFill>
              <a:schemeClr val="tx1"/>
            </a:solidFill>
            <a:latin typeface="Arial"/>
            <a:cs typeface="Arial"/>
          </a:endParaRPr>
        </a:p>
      </dsp:txBody>
      <dsp:txXfrm>
        <a:off x="22846" y="1701715"/>
        <a:ext cx="9102790" cy="422308"/>
      </dsp:txXfrm>
    </dsp:sp>
    <dsp:sp modelId="{5DB24132-0A41-C443-BDC3-1A5EEA707C08}">
      <dsp:nvSpPr>
        <dsp:cNvPr id="0" name=""/>
        <dsp:cNvSpPr/>
      </dsp:nvSpPr>
      <dsp:spPr>
        <a:xfrm>
          <a:off x="0" y="2204469"/>
          <a:ext cx="9148482" cy="46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>
              <a:solidFill>
                <a:schemeClr val="tx1"/>
              </a:solidFill>
              <a:latin typeface="Arial"/>
              <a:cs typeface="Arial"/>
            </a:rPr>
            <a:t>II. Strasbourg : un bassin culturel</a:t>
          </a:r>
          <a:endParaRPr lang="en-US" sz="2000" kern="1200">
            <a:solidFill>
              <a:schemeClr val="tx1"/>
            </a:solidFill>
            <a:latin typeface="Arial"/>
            <a:cs typeface="Arial"/>
          </a:endParaRPr>
        </a:p>
      </dsp:txBody>
      <dsp:txXfrm>
        <a:off x="22846" y="2227315"/>
        <a:ext cx="9102790" cy="422308"/>
      </dsp:txXfrm>
    </dsp:sp>
    <dsp:sp modelId="{682AB03B-24BA-C84B-9A91-C8A7F3A9BADB}">
      <dsp:nvSpPr>
        <dsp:cNvPr id="0" name=""/>
        <dsp:cNvSpPr/>
      </dsp:nvSpPr>
      <dsp:spPr>
        <a:xfrm>
          <a:off x="0" y="2730069"/>
          <a:ext cx="9148482" cy="46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>
              <a:solidFill>
                <a:schemeClr val="tx1"/>
              </a:solidFill>
              <a:latin typeface="Arial"/>
              <a:cs typeface="Arial"/>
            </a:rPr>
            <a:t>1. Une culture locale</a:t>
          </a:r>
          <a:endParaRPr lang="en-US" sz="2000" kern="1200">
            <a:solidFill>
              <a:schemeClr val="tx1"/>
            </a:solidFill>
            <a:latin typeface="Arial"/>
            <a:cs typeface="Arial"/>
          </a:endParaRPr>
        </a:p>
      </dsp:txBody>
      <dsp:txXfrm>
        <a:off x="22846" y="2752915"/>
        <a:ext cx="9102790" cy="422308"/>
      </dsp:txXfrm>
    </dsp:sp>
    <dsp:sp modelId="{88DC33B2-C078-B24A-9B20-82844E1D1EF9}">
      <dsp:nvSpPr>
        <dsp:cNvPr id="0" name=""/>
        <dsp:cNvSpPr/>
      </dsp:nvSpPr>
      <dsp:spPr>
        <a:xfrm>
          <a:off x="0" y="3265216"/>
          <a:ext cx="9148482" cy="46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>
              <a:solidFill>
                <a:schemeClr val="tx1"/>
              </a:solidFill>
              <a:latin typeface="Arial"/>
              <a:cs typeface="Arial"/>
            </a:rPr>
            <a:t>2. Une culture diversifiée</a:t>
          </a:r>
          <a:endParaRPr lang="en-US" sz="2000" kern="1200">
            <a:solidFill>
              <a:schemeClr val="tx1"/>
            </a:solidFill>
            <a:latin typeface="Arial"/>
            <a:cs typeface="Arial"/>
          </a:endParaRPr>
        </a:p>
      </dsp:txBody>
      <dsp:txXfrm>
        <a:off x="22846" y="3288062"/>
        <a:ext cx="9102790" cy="422308"/>
      </dsp:txXfrm>
    </dsp:sp>
    <dsp:sp modelId="{FE9D17CB-4F93-8145-A7BE-23377342C826}">
      <dsp:nvSpPr>
        <dsp:cNvPr id="0" name=""/>
        <dsp:cNvSpPr/>
      </dsp:nvSpPr>
      <dsp:spPr>
        <a:xfrm>
          <a:off x="0" y="3781269"/>
          <a:ext cx="9148482" cy="46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>
              <a:solidFill>
                <a:schemeClr val="tx1"/>
              </a:solidFill>
              <a:latin typeface="Arial"/>
              <a:cs typeface="Arial"/>
            </a:rPr>
            <a:t>3. Un lieu touristique</a:t>
          </a:r>
          <a:endParaRPr lang="en-US" sz="2000" kern="1200">
            <a:solidFill>
              <a:schemeClr val="tx1"/>
            </a:solidFill>
            <a:latin typeface="Arial"/>
            <a:cs typeface="Arial"/>
          </a:endParaRPr>
        </a:p>
      </dsp:txBody>
      <dsp:txXfrm>
        <a:off x="22846" y="3804115"/>
        <a:ext cx="9102790" cy="4223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BD15E5-6F92-8941-B0D5-9C7B6311D660}" type="datetimeFigureOut">
              <a:rPr lang="fr-FR" smtClean="0"/>
              <a:t>07/11/2022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5AA4AF-17E5-9D4E-AA4B-72480C52CC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0351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5AA4AF-17E5-9D4E-AA4B-72480C52CC8F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4680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5AA4AF-17E5-9D4E-AA4B-72480C52CC8F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00613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5AA4AF-17E5-9D4E-AA4B-72480C52CC8F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3180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7" name="Group 1556"/>
          <p:cNvGrpSpPr/>
          <p:nvPr/>
        </p:nvGrpSpPr>
        <p:grpSpPr>
          <a:xfrm>
            <a:off x="0" y="420256"/>
            <a:ext cx="12188952" cy="3795497"/>
            <a:chOff x="0" y="420256"/>
            <a:chExt cx="12188952" cy="3795497"/>
          </a:xfrm>
        </p:grpSpPr>
        <p:cxnSp>
          <p:nvCxnSpPr>
            <p:cNvPr id="1558" name="Straight Connector 1557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9" name="Straight Connector 1558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0" name="Straight Connector 1559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1" name="Straight Connector 1560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2" name="Straight Connector 1561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3" name="Straight Connector 1562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4" name="Straight Connector 1563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5" name="Straight Connector 1564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6" name="Straight Connector 1565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7" name="Straight Connector 1566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68" name="Rectangle 379"/>
          <p:cNvSpPr/>
          <p:nvPr/>
        </p:nvSpPr>
        <p:spPr>
          <a:xfrm rot="18900000" flipV="1">
            <a:off x="9445819" y="-965459"/>
            <a:ext cx="13717" cy="6493220"/>
          </a:xfrm>
          <a:custGeom>
            <a:avLst/>
            <a:gdLst/>
            <a:ahLst/>
            <a:cxnLst/>
            <a:rect l="l" t="t" r="r" b="b"/>
            <a:pathLst>
              <a:path w="13717" h="6493220">
                <a:moveTo>
                  <a:pt x="1" y="6493220"/>
                </a:moveTo>
                <a:lnTo>
                  <a:pt x="13717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69" name="Rectangle 56"/>
          <p:cNvSpPr/>
          <p:nvPr/>
        </p:nvSpPr>
        <p:spPr>
          <a:xfrm>
            <a:off x="0" y="0"/>
            <a:ext cx="11816540" cy="4572004"/>
          </a:xfrm>
          <a:custGeom>
            <a:avLst/>
            <a:gdLst/>
            <a:ahLst/>
            <a:cxnLst/>
            <a:rect l="l" t="t" r="r" b="b"/>
            <a:pathLst>
              <a:path w="11816540" h="4572004">
                <a:moveTo>
                  <a:pt x="11802824" y="4"/>
                </a:moveTo>
                <a:lnTo>
                  <a:pt x="11816540" y="4"/>
                </a:lnTo>
                <a:lnTo>
                  <a:pt x="11816540" y="4572004"/>
                </a:lnTo>
                <a:lnTo>
                  <a:pt x="11802824" y="4572004"/>
                </a:lnTo>
                <a:close/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10959754" y="3"/>
                </a:moveTo>
                <a:lnTo>
                  <a:pt x="10973470" y="3"/>
                </a:lnTo>
                <a:lnTo>
                  <a:pt x="10973470" y="4572003"/>
                </a:lnTo>
                <a:lnTo>
                  <a:pt x="10959754" y="4572003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11381283" y="2"/>
                </a:moveTo>
                <a:lnTo>
                  <a:pt x="11394999" y="2"/>
                </a:lnTo>
                <a:lnTo>
                  <a:pt x="11394999" y="4572002"/>
                </a:lnTo>
                <a:lnTo>
                  <a:pt x="11381283" y="4572002"/>
                </a:lnTo>
                <a:close/>
                <a:moveTo>
                  <a:pt x="10538225" y="2"/>
                </a:moveTo>
                <a:lnTo>
                  <a:pt x="10551941" y="2"/>
                </a:lnTo>
                <a:lnTo>
                  <a:pt x="10551941" y="4572002"/>
                </a:lnTo>
                <a:lnTo>
                  <a:pt x="10538225" y="4572002"/>
                </a:lnTo>
                <a:close/>
                <a:moveTo>
                  <a:pt x="10116696" y="2"/>
                </a:moveTo>
                <a:lnTo>
                  <a:pt x="10130412" y="2"/>
                </a:lnTo>
                <a:lnTo>
                  <a:pt x="10130412" y="4572002"/>
                </a:lnTo>
                <a:lnTo>
                  <a:pt x="10116696" y="4572002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9273638" y="1"/>
                </a:moveTo>
                <a:lnTo>
                  <a:pt x="9287354" y="1"/>
                </a:lnTo>
                <a:lnTo>
                  <a:pt x="9287354" y="4572001"/>
                </a:lnTo>
                <a:lnTo>
                  <a:pt x="9273638" y="4572001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9695167" y="0"/>
                </a:moveTo>
                <a:lnTo>
                  <a:pt x="9708883" y="0"/>
                </a:lnTo>
                <a:lnTo>
                  <a:pt x="9708883" y="4572000"/>
                </a:lnTo>
                <a:lnTo>
                  <a:pt x="9695167" y="4572000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0" name="Rectangle 87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1" name="Rectangle 88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2" name="Rectangle 89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3" name="Rectangle 90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4" name="Rectangle 91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5" name="Rectangle 92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6" name="Rectangle 93"/>
          <p:cNvSpPr/>
          <p:nvPr/>
        </p:nvSpPr>
        <p:spPr>
          <a:xfrm rot="2700000">
            <a:off x="7402457" y="-944051"/>
            <a:ext cx="13717" cy="6479502"/>
          </a:xfrm>
          <a:custGeom>
            <a:avLst/>
            <a:gdLst/>
            <a:ahLst/>
            <a:cxnLst/>
            <a:rect l="l" t="t" r="r" b="b"/>
            <a:pathLst>
              <a:path w="13717" h="6479502">
                <a:moveTo>
                  <a:pt x="0" y="13716"/>
                </a:moveTo>
                <a:lnTo>
                  <a:pt x="13717" y="0"/>
                </a:lnTo>
                <a:lnTo>
                  <a:pt x="13716" y="6465787"/>
                </a:lnTo>
                <a:lnTo>
                  <a:pt x="1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7" name="Rectangle 94"/>
          <p:cNvSpPr/>
          <p:nvPr/>
        </p:nvSpPr>
        <p:spPr>
          <a:xfrm rot="2700000">
            <a:off x="8245644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8" name="Rectangle 95"/>
          <p:cNvSpPr/>
          <p:nvPr/>
        </p:nvSpPr>
        <p:spPr>
          <a:xfrm rot="2700000">
            <a:off x="9088831" y="-953750"/>
            <a:ext cx="13717" cy="6479503"/>
          </a:xfrm>
          <a:custGeom>
            <a:avLst/>
            <a:gdLst/>
            <a:ahLst/>
            <a:cxnLst/>
            <a:rect l="l" t="t" r="r" b="b"/>
            <a:pathLst>
              <a:path w="13717" h="6479503">
                <a:moveTo>
                  <a:pt x="13717" y="0"/>
                </a:moveTo>
                <a:lnTo>
                  <a:pt x="13716" y="6465787"/>
                </a:lnTo>
                <a:lnTo>
                  <a:pt x="0" y="6479503"/>
                </a:lnTo>
                <a:lnTo>
                  <a:pt x="1" y="1371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9" name="Rectangle 96"/>
          <p:cNvSpPr/>
          <p:nvPr/>
        </p:nvSpPr>
        <p:spPr>
          <a:xfrm rot="2700000">
            <a:off x="9912896" y="-907596"/>
            <a:ext cx="13716" cy="6425429"/>
          </a:xfrm>
          <a:custGeom>
            <a:avLst/>
            <a:gdLst/>
            <a:ahLst/>
            <a:cxnLst/>
            <a:rect l="l" t="t" r="r" b="b"/>
            <a:pathLst>
              <a:path w="13716" h="6425429">
                <a:moveTo>
                  <a:pt x="0" y="0"/>
                </a:moveTo>
                <a:lnTo>
                  <a:pt x="13716" y="13717"/>
                </a:lnTo>
                <a:lnTo>
                  <a:pt x="13716" y="6411713"/>
                </a:lnTo>
                <a:lnTo>
                  <a:pt x="0" y="642542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0" name="Rectangle 97"/>
          <p:cNvSpPr/>
          <p:nvPr/>
        </p:nvSpPr>
        <p:spPr>
          <a:xfrm rot="2700000">
            <a:off x="10334491" y="110221"/>
            <a:ext cx="13717" cy="5232981"/>
          </a:xfrm>
          <a:custGeom>
            <a:avLst/>
            <a:gdLst/>
            <a:ahLst/>
            <a:cxnLst/>
            <a:rect l="l" t="t" r="r" b="b"/>
            <a:pathLst>
              <a:path w="13717" h="5232981">
                <a:moveTo>
                  <a:pt x="0" y="0"/>
                </a:moveTo>
                <a:lnTo>
                  <a:pt x="13717" y="13716"/>
                </a:lnTo>
                <a:lnTo>
                  <a:pt x="13717" y="5219264"/>
                </a:lnTo>
                <a:lnTo>
                  <a:pt x="1" y="523298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1" name="Rectangle 98"/>
          <p:cNvSpPr/>
          <p:nvPr/>
        </p:nvSpPr>
        <p:spPr>
          <a:xfrm rot="2700000">
            <a:off x="10756084" y="1128037"/>
            <a:ext cx="13716" cy="4040537"/>
          </a:xfrm>
          <a:custGeom>
            <a:avLst/>
            <a:gdLst/>
            <a:ahLst/>
            <a:cxnLst/>
            <a:rect l="l" t="t" r="r" b="b"/>
            <a:pathLst>
              <a:path w="13716" h="4040537">
                <a:moveTo>
                  <a:pt x="0" y="0"/>
                </a:moveTo>
                <a:lnTo>
                  <a:pt x="13716" y="13716"/>
                </a:lnTo>
                <a:lnTo>
                  <a:pt x="13715" y="4026822"/>
                </a:lnTo>
                <a:lnTo>
                  <a:pt x="1" y="404053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2" name="Rectangle 99"/>
          <p:cNvSpPr/>
          <p:nvPr/>
        </p:nvSpPr>
        <p:spPr>
          <a:xfrm rot="2700000">
            <a:off x="11177678" y="2145853"/>
            <a:ext cx="13716" cy="2848091"/>
          </a:xfrm>
          <a:custGeom>
            <a:avLst/>
            <a:gdLst/>
            <a:ahLst/>
            <a:cxnLst/>
            <a:rect l="l" t="t" r="r" b="b"/>
            <a:pathLst>
              <a:path w="13716" h="2848091">
                <a:moveTo>
                  <a:pt x="0" y="0"/>
                </a:moveTo>
                <a:lnTo>
                  <a:pt x="13716" y="13716"/>
                </a:lnTo>
                <a:lnTo>
                  <a:pt x="13715" y="2834375"/>
                </a:lnTo>
                <a:lnTo>
                  <a:pt x="0" y="284809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3" name="Rectangle 100"/>
          <p:cNvSpPr/>
          <p:nvPr/>
        </p:nvSpPr>
        <p:spPr>
          <a:xfrm rot="2700000">
            <a:off x="11599272" y="3163669"/>
            <a:ext cx="13715" cy="1655644"/>
          </a:xfrm>
          <a:custGeom>
            <a:avLst/>
            <a:gdLst/>
            <a:ahLst/>
            <a:cxnLst/>
            <a:rect l="l" t="t" r="r" b="b"/>
            <a:pathLst>
              <a:path w="13715" h="1655644">
                <a:moveTo>
                  <a:pt x="0" y="0"/>
                </a:moveTo>
                <a:lnTo>
                  <a:pt x="13715" y="13716"/>
                </a:lnTo>
                <a:lnTo>
                  <a:pt x="13715" y="1641929"/>
                </a:lnTo>
                <a:lnTo>
                  <a:pt x="0" y="1655644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4" name="Rectangle 101"/>
          <p:cNvSpPr/>
          <p:nvPr/>
        </p:nvSpPr>
        <p:spPr>
          <a:xfrm rot="2700000">
            <a:off x="12020868" y="4181493"/>
            <a:ext cx="13715" cy="463189"/>
          </a:xfrm>
          <a:custGeom>
            <a:avLst/>
            <a:gdLst/>
            <a:ahLst/>
            <a:cxnLst/>
            <a:rect l="l" t="t" r="r" b="b"/>
            <a:pathLst>
              <a:path w="13715" h="463189">
                <a:moveTo>
                  <a:pt x="1" y="0"/>
                </a:moveTo>
                <a:lnTo>
                  <a:pt x="13715" y="13716"/>
                </a:lnTo>
                <a:lnTo>
                  <a:pt x="13715" y="449474"/>
                </a:lnTo>
                <a:lnTo>
                  <a:pt x="0" y="46318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5" name="Rectangle 102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6" name="Rectangle 103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7" name="Rectangle 104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8" name="Rectangle 105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9" name="Rectangle 106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0" name="Rectangle 148"/>
          <p:cNvSpPr/>
          <p:nvPr/>
        </p:nvSpPr>
        <p:spPr>
          <a:xfrm rot="18900000" flipV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1" name="Rectangle 323"/>
          <p:cNvSpPr/>
          <p:nvPr/>
        </p:nvSpPr>
        <p:spPr>
          <a:xfrm rot="18900000" flipV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2" name="Rectangle 324"/>
          <p:cNvSpPr/>
          <p:nvPr/>
        </p:nvSpPr>
        <p:spPr>
          <a:xfrm rot="18900000" flipV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3" name="Rectangle 325"/>
          <p:cNvSpPr/>
          <p:nvPr/>
        </p:nvSpPr>
        <p:spPr>
          <a:xfrm rot="18900000" flipV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4" name="Rectangle 326"/>
          <p:cNvSpPr/>
          <p:nvPr/>
        </p:nvSpPr>
        <p:spPr>
          <a:xfrm rot="18900000" flipV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5" name="Rectangle 371"/>
          <p:cNvSpPr/>
          <p:nvPr/>
        </p:nvSpPr>
        <p:spPr>
          <a:xfrm rot="18900000" flipV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6" name="Rectangle 373"/>
          <p:cNvSpPr/>
          <p:nvPr/>
        </p:nvSpPr>
        <p:spPr>
          <a:xfrm rot="18900000" flipV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7" name="Rectangle 375"/>
          <p:cNvSpPr/>
          <p:nvPr/>
        </p:nvSpPr>
        <p:spPr>
          <a:xfrm rot="18900000" flipV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8" name="Rectangle 376"/>
          <p:cNvSpPr/>
          <p:nvPr/>
        </p:nvSpPr>
        <p:spPr>
          <a:xfrm rot="18900000" flipV="1">
            <a:off x="6916261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7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9" name="Rectangle 377"/>
          <p:cNvSpPr/>
          <p:nvPr/>
        </p:nvSpPr>
        <p:spPr>
          <a:xfrm rot="18900000" flipV="1">
            <a:off x="7759447" y="-965458"/>
            <a:ext cx="13717" cy="6493219"/>
          </a:xfrm>
          <a:custGeom>
            <a:avLst/>
            <a:gdLst/>
            <a:ahLst/>
            <a:cxnLst/>
            <a:rect l="l" t="t" r="r" b="b"/>
            <a:pathLst>
              <a:path w="13717" h="6493219">
                <a:moveTo>
                  <a:pt x="0" y="6493219"/>
                </a:moveTo>
                <a:lnTo>
                  <a:pt x="13716" y="6479502"/>
                </a:lnTo>
                <a:lnTo>
                  <a:pt x="13717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0" name="Rectangle 378"/>
          <p:cNvSpPr/>
          <p:nvPr/>
        </p:nvSpPr>
        <p:spPr>
          <a:xfrm rot="18900000" flipV="1">
            <a:off x="8602633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6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1" name="Rectangle 138"/>
          <p:cNvSpPr/>
          <p:nvPr/>
        </p:nvSpPr>
        <p:spPr>
          <a:xfrm rot="18900000" flipV="1">
            <a:off x="10088968" y="-882602"/>
            <a:ext cx="13716" cy="5927431"/>
          </a:xfrm>
          <a:custGeom>
            <a:avLst/>
            <a:gdLst/>
            <a:ahLst/>
            <a:cxnLst/>
            <a:rect l="l" t="t" r="r" b="b"/>
            <a:pathLst>
              <a:path w="13716" h="5927431">
                <a:moveTo>
                  <a:pt x="0" y="5927431"/>
                </a:moveTo>
                <a:lnTo>
                  <a:pt x="13715" y="59137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2" name="Rectangle 139"/>
          <p:cNvSpPr/>
          <p:nvPr/>
        </p:nvSpPr>
        <p:spPr>
          <a:xfrm rot="18900000" flipV="1">
            <a:off x="10510562" y="-707971"/>
            <a:ext cx="13716" cy="4734985"/>
          </a:xfrm>
          <a:custGeom>
            <a:avLst/>
            <a:gdLst/>
            <a:ahLst/>
            <a:cxnLst/>
            <a:rect l="l" t="t" r="r" b="b"/>
            <a:pathLst>
              <a:path w="13716" h="4734985">
                <a:moveTo>
                  <a:pt x="0" y="4734985"/>
                </a:moveTo>
                <a:lnTo>
                  <a:pt x="13715" y="4721270"/>
                </a:lnTo>
                <a:lnTo>
                  <a:pt x="13716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3" name="Rectangle 140"/>
          <p:cNvSpPr/>
          <p:nvPr/>
        </p:nvSpPr>
        <p:spPr>
          <a:xfrm rot="18900000" flipV="1">
            <a:off x="10932155" y="-533342"/>
            <a:ext cx="13716" cy="3542540"/>
          </a:xfrm>
          <a:custGeom>
            <a:avLst/>
            <a:gdLst/>
            <a:ahLst/>
            <a:cxnLst/>
            <a:rect l="l" t="t" r="r" b="b"/>
            <a:pathLst>
              <a:path w="13716" h="3542540">
                <a:moveTo>
                  <a:pt x="0" y="3542540"/>
                </a:moveTo>
                <a:lnTo>
                  <a:pt x="13715" y="3528825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4" name="Rectangle 141"/>
          <p:cNvSpPr/>
          <p:nvPr/>
        </p:nvSpPr>
        <p:spPr>
          <a:xfrm rot="18900000" flipV="1">
            <a:off x="11353748" y="-358712"/>
            <a:ext cx="13716" cy="2350095"/>
          </a:xfrm>
          <a:custGeom>
            <a:avLst/>
            <a:gdLst/>
            <a:ahLst/>
            <a:cxnLst/>
            <a:rect l="l" t="t" r="r" b="b"/>
            <a:pathLst>
              <a:path w="13716" h="2350095">
                <a:moveTo>
                  <a:pt x="0" y="2350095"/>
                </a:moveTo>
                <a:lnTo>
                  <a:pt x="13715" y="2336380"/>
                </a:lnTo>
                <a:lnTo>
                  <a:pt x="13716" y="137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5" name="Rectangle 142"/>
          <p:cNvSpPr/>
          <p:nvPr/>
        </p:nvSpPr>
        <p:spPr>
          <a:xfrm rot="18900000" flipV="1">
            <a:off x="11775341" y="-184083"/>
            <a:ext cx="13716" cy="1157650"/>
          </a:xfrm>
          <a:custGeom>
            <a:avLst/>
            <a:gdLst/>
            <a:ahLst/>
            <a:cxnLst/>
            <a:rect l="l" t="t" r="r" b="b"/>
            <a:pathLst>
              <a:path w="13716" h="1157650">
                <a:moveTo>
                  <a:pt x="0" y="1157650"/>
                </a:moveTo>
                <a:lnTo>
                  <a:pt x="13716" y="1143934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6" name="Rectangle 372"/>
          <p:cNvSpPr/>
          <p:nvPr/>
        </p:nvSpPr>
        <p:spPr>
          <a:xfrm rot="18900000" flipV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7" name="Rectangle 374"/>
          <p:cNvSpPr/>
          <p:nvPr/>
        </p:nvSpPr>
        <p:spPr>
          <a:xfrm rot="18900000" flipV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8" name="Teardrop 3"/>
          <p:cNvSpPr/>
          <p:nvPr/>
        </p:nvSpPr>
        <p:spPr>
          <a:xfrm rot="5400000" flipH="1" flipV="1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9" name="Oval 1608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0" name="Teardrop 3"/>
          <p:cNvSpPr/>
          <p:nvPr/>
        </p:nvSpPr>
        <p:spPr>
          <a:xfrm rot="5400000" flipH="1" flipV="1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1" name="Oval 1610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2" name="Teardrop 3"/>
          <p:cNvSpPr/>
          <p:nvPr/>
        </p:nvSpPr>
        <p:spPr>
          <a:xfrm rot="5400000" flipH="1" flipV="1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3" name="Teardrop 3"/>
          <p:cNvSpPr/>
          <p:nvPr/>
        </p:nvSpPr>
        <p:spPr>
          <a:xfrm rot="5400000" flipH="1" flipV="1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4" name="Teardrop 3"/>
          <p:cNvSpPr/>
          <p:nvPr/>
        </p:nvSpPr>
        <p:spPr>
          <a:xfrm rot="5400000" flipH="1" flipV="1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5" name="Teardrop 3"/>
          <p:cNvSpPr/>
          <p:nvPr/>
        </p:nvSpPr>
        <p:spPr>
          <a:xfrm rot="5400000" flipH="1" flipV="1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6" name="Teardrop 3"/>
          <p:cNvSpPr/>
          <p:nvPr/>
        </p:nvSpPr>
        <p:spPr>
          <a:xfrm rot="5400000" flipH="1" flipV="1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7" name="Teardrop 3"/>
          <p:cNvSpPr/>
          <p:nvPr/>
        </p:nvSpPr>
        <p:spPr>
          <a:xfrm rot="5400000" flipH="1" flipV="1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8" name="Oval 1617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9" name="Oval 1618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0" name="Oval 1619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1" name="Oval 1620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2" name="Oval 1621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3" name="Oval 1622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4" name="Oval 1623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5" name="Teardrop 3"/>
          <p:cNvSpPr/>
          <p:nvPr/>
        </p:nvSpPr>
        <p:spPr>
          <a:xfrm rot="5400000" flipH="1" flipV="1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6" name="Oval 1625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7" name="Teardrop 3"/>
          <p:cNvSpPr/>
          <p:nvPr/>
        </p:nvSpPr>
        <p:spPr>
          <a:xfrm rot="5400000" flipH="1" flipV="1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8" name="Oval 1627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9" name="Teardrop 3"/>
          <p:cNvSpPr/>
          <p:nvPr/>
        </p:nvSpPr>
        <p:spPr>
          <a:xfrm rot="5400000" flipH="1" flipV="1">
            <a:off x="98129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0" name="Oval 1629"/>
          <p:cNvSpPr/>
          <p:nvPr/>
        </p:nvSpPr>
        <p:spPr>
          <a:xfrm>
            <a:off x="104920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1" name="Teardrop 3"/>
          <p:cNvSpPr/>
          <p:nvPr/>
        </p:nvSpPr>
        <p:spPr>
          <a:xfrm rot="5400000" flipH="1" flipV="1">
            <a:off x="89703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2" name="Oval 1631"/>
          <p:cNvSpPr/>
          <p:nvPr/>
        </p:nvSpPr>
        <p:spPr>
          <a:xfrm>
            <a:off x="96491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3" name="Teardrop 3"/>
          <p:cNvSpPr/>
          <p:nvPr/>
        </p:nvSpPr>
        <p:spPr>
          <a:xfrm rot="5400000" flipH="1" flipV="1">
            <a:off x="11498011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4" name="Teardrop 3"/>
          <p:cNvSpPr/>
          <p:nvPr/>
        </p:nvSpPr>
        <p:spPr>
          <a:xfrm rot="5400000" flipH="1" flipV="1">
            <a:off x="106554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5" name="Oval 1634"/>
          <p:cNvSpPr/>
          <p:nvPr/>
        </p:nvSpPr>
        <p:spPr>
          <a:xfrm>
            <a:off x="113348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6" name="Teardrop 3"/>
          <p:cNvSpPr/>
          <p:nvPr/>
        </p:nvSpPr>
        <p:spPr>
          <a:xfrm rot="5400000" flipH="1" flipV="1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7" name="Oval 1636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8" name="Oval 167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9" name="Oval 1638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0" name="Oval 1639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1" name="Oval 1640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2" name="Oval 1641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3" name="Oval 1642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4" name="Oval 1643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5" name="Oval 1644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6" name="Oval 1645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7" name="Oval 1646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8" name="Oval 1647"/>
          <p:cNvSpPr/>
          <p:nvPr/>
        </p:nvSpPr>
        <p:spPr>
          <a:xfrm>
            <a:off x="100346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9" name="Oval 1648"/>
          <p:cNvSpPr/>
          <p:nvPr/>
        </p:nvSpPr>
        <p:spPr>
          <a:xfrm>
            <a:off x="91921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0" name="Oval 1649"/>
          <p:cNvSpPr/>
          <p:nvPr/>
        </p:nvSpPr>
        <p:spPr>
          <a:xfrm>
            <a:off x="11719750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1" name="Oval 1650"/>
          <p:cNvSpPr/>
          <p:nvPr/>
        </p:nvSpPr>
        <p:spPr>
          <a:xfrm>
            <a:off x="108772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2" name="Teardrop 3"/>
          <p:cNvSpPr/>
          <p:nvPr/>
        </p:nvSpPr>
        <p:spPr>
          <a:xfrm rot="5400000" flipH="1" flipV="1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3" name="Teardrop 3"/>
          <p:cNvSpPr/>
          <p:nvPr/>
        </p:nvSpPr>
        <p:spPr>
          <a:xfrm rot="5400000" flipH="1" flipV="1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4" name="Teardrop 3"/>
          <p:cNvSpPr/>
          <p:nvPr/>
        </p:nvSpPr>
        <p:spPr>
          <a:xfrm rot="5400000" flipH="1" flipV="1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5" name="Teardrop 3"/>
          <p:cNvSpPr/>
          <p:nvPr/>
        </p:nvSpPr>
        <p:spPr>
          <a:xfrm rot="5400000" flipH="1" flipV="1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6" name="Teardrop 3"/>
          <p:cNvSpPr/>
          <p:nvPr/>
        </p:nvSpPr>
        <p:spPr>
          <a:xfrm rot="5400000" flipH="1" flipV="1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7" name="Teardrop 3"/>
          <p:cNvSpPr/>
          <p:nvPr/>
        </p:nvSpPr>
        <p:spPr>
          <a:xfrm rot="5400000" flipH="1" flipV="1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8" name="Teardrop 3"/>
          <p:cNvSpPr/>
          <p:nvPr/>
        </p:nvSpPr>
        <p:spPr>
          <a:xfrm rot="5400000" flipH="1" flipV="1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9" name="Teardrop 3"/>
          <p:cNvSpPr/>
          <p:nvPr/>
        </p:nvSpPr>
        <p:spPr>
          <a:xfrm rot="5400000" flipH="1" flipV="1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0" name="Teardrop 3"/>
          <p:cNvSpPr/>
          <p:nvPr/>
        </p:nvSpPr>
        <p:spPr>
          <a:xfrm rot="5400000" flipH="1" flipV="1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1" name="Teardrop 3"/>
          <p:cNvSpPr/>
          <p:nvPr/>
        </p:nvSpPr>
        <p:spPr>
          <a:xfrm rot="5400000" flipH="1" flipV="1">
            <a:off x="93913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2" name="Teardrop 3"/>
          <p:cNvSpPr/>
          <p:nvPr/>
        </p:nvSpPr>
        <p:spPr>
          <a:xfrm rot="5400000" flipH="1" flipV="1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3" name="Teardrop 3"/>
          <p:cNvSpPr/>
          <p:nvPr/>
        </p:nvSpPr>
        <p:spPr>
          <a:xfrm rot="5400000" flipH="1" flipV="1">
            <a:off x="11076421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4" name="Teardrop 3"/>
          <p:cNvSpPr/>
          <p:nvPr/>
        </p:nvSpPr>
        <p:spPr>
          <a:xfrm rot="5400000" flipH="1" flipV="1">
            <a:off x="102338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5" name="Teardrop 3"/>
          <p:cNvSpPr/>
          <p:nvPr/>
        </p:nvSpPr>
        <p:spPr>
          <a:xfrm rot="5400000" flipH="1" flipV="1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6" name="Teardrop 3"/>
          <p:cNvSpPr/>
          <p:nvPr/>
        </p:nvSpPr>
        <p:spPr>
          <a:xfrm rot="5400000" flipH="1" flipV="1">
            <a:off x="11760003" y="685578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69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7" name="Oval 1666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8" name="Oval 1667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9" name="Oval 1668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0" name="Oval 1669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1" name="Oval 1670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2" name="Oval 1671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3" name="Oval 1672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4" name="Oval 1673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5" name="Oval 1674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6" name="Oval 1675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7" name="Oval 1676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8" name="Oval 1677"/>
          <p:cNvSpPr/>
          <p:nvPr/>
        </p:nvSpPr>
        <p:spPr>
          <a:xfrm>
            <a:off x="104568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9" name="Oval 1678"/>
          <p:cNvSpPr/>
          <p:nvPr/>
        </p:nvSpPr>
        <p:spPr>
          <a:xfrm>
            <a:off x="96142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0" name="Oval 860"/>
          <p:cNvSpPr/>
          <p:nvPr/>
        </p:nvSpPr>
        <p:spPr>
          <a:xfrm>
            <a:off x="12141892" y="758852"/>
            <a:ext cx="50109" cy="3538433"/>
          </a:xfrm>
          <a:custGeom>
            <a:avLst/>
            <a:gdLst/>
            <a:ahLst/>
            <a:cxnLst/>
            <a:rect l="l" t="t" r="r" b="b"/>
            <a:pathLst>
              <a:path w="50109" h="3538433">
                <a:moveTo>
                  <a:pt x="50109" y="3384355"/>
                </a:moveTo>
                <a:lnTo>
                  <a:pt x="50109" y="3538433"/>
                </a:lnTo>
                <a:cubicBezTo>
                  <a:pt x="20497" y="3525461"/>
                  <a:pt x="0" y="3495821"/>
                  <a:pt x="0" y="3461394"/>
                </a:cubicBezTo>
                <a:cubicBezTo>
                  <a:pt x="0" y="3426967"/>
                  <a:pt x="20497" y="3397327"/>
                  <a:pt x="50109" y="3384355"/>
                </a:cubicBezTo>
                <a:close/>
                <a:moveTo>
                  <a:pt x="50109" y="2538350"/>
                </a:moveTo>
                <a:lnTo>
                  <a:pt x="50109" y="2692428"/>
                </a:lnTo>
                <a:cubicBezTo>
                  <a:pt x="20497" y="2679456"/>
                  <a:pt x="0" y="2649816"/>
                  <a:pt x="0" y="2615389"/>
                </a:cubicBezTo>
                <a:cubicBezTo>
                  <a:pt x="0" y="2580962"/>
                  <a:pt x="20497" y="2551322"/>
                  <a:pt x="50109" y="2538350"/>
                </a:cubicBezTo>
                <a:close/>
                <a:moveTo>
                  <a:pt x="50109" y="1688095"/>
                </a:moveTo>
                <a:lnTo>
                  <a:pt x="50109" y="1842173"/>
                </a:lnTo>
                <a:cubicBezTo>
                  <a:pt x="20497" y="1829201"/>
                  <a:pt x="0" y="1799561"/>
                  <a:pt x="0" y="1765134"/>
                </a:cubicBezTo>
                <a:cubicBezTo>
                  <a:pt x="0" y="1730707"/>
                  <a:pt x="20497" y="1701067"/>
                  <a:pt x="50109" y="1688095"/>
                </a:cubicBezTo>
                <a:close/>
                <a:moveTo>
                  <a:pt x="50109" y="845498"/>
                </a:moveTo>
                <a:lnTo>
                  <a:pt x="50109" y="999576"/>
                </a:lnTo>
                <a:cubicBezTo>
                  <a:pt x="20497" y="986604"/>
                  <a:pt x="0" y="956964"/>
                  <a:pt x="0" y="922537"/>
                </a:cubicBezTo>
                <a:cubicBezTo>
                  <a:pt x="0" y="888110"/>
                  <a:pt x="20497" y="858470"/>
                  <a:pt x="50109" y="845498"/>
                </a:cubicBezTo>
                <a:close/>
                <a:moveTo>
                  <a:pt x="50109" y="0"/>
                </a:moveTo>
                <a:lnTo>
                  <a:pt x="50109" y="154078"/>
                </a:lnTo>
                <a:cubicBezTo>
                  <a:pt x="20497" y="141106"/>
                  <a:pt x="0" y="111466"/>
                  <a:pt x="0" y="77039"/>
                </a:cubicBezTo>
                <a:cubicBezTo>
                  <a:pt x="0" y="42612"/>
                  <a:pt x="20497" y="12972"/>
                  <a:pt x="50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1" name="Oval 1680"/>
          <p:cNvSpPr/>
          <p:nvPr/>
        </p:nvSpPr>
        <p:spPr>
          <a:xfrm>
            <a:off x="112993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2" name="Teardrop 3"/>
          <p:cNvSpPr/>
          <p:nvPr/>
        </p:nvSpPr>
        <p:spPr>
          <a:xfrm rot="5400000" flipH="1" flipV="1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3" name="Teardrop 3"/>
          <p:cNvSpPr/>
          <p:nvPr/>
        </p:nvSpPr>
        <p:spPr>
          <a:xfrm rot="5400000" flipH="1" flipV="1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4" name="Teardrop 3"/>
          <p:cNvSpPr/>
          <p:nvPr/>
        </p:nvSpPr>
        <p:spPr>
          <a:xfrm rot="5400000" flipH="1" flipV="1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5" name="Teardrop 3"/>
          <p:cNvSpPr/>
          <p:nvPr/>
        </p:nvSpPr>
        <p:spPr>
          <a:xfrm rot="5400000" flipH="1" flipV="1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6" name="Teardrop 3"/>
          <p:cNvSpPr/>
          <p:nvPr/>
        </p:nvSpPr>
        <p:spPr>
          <a:xfrm rot="5400000" flipH="1" flipV="1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7" name="Teardrop 3"/>
          <p:cNvSpPr/>
          <p:nvPr/>
        </p:nvSpPr>
        <p:spPr>
          <a:xfrm rot="5400000" flipH="1" flipV="1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8" name="Teardrop 3"/>
          <p:cNvSpPr/>
          <p:nvPr/>
        </p:nvSpPr>
        <p:spPr>
          <a:xfrm rot="5400000" flipH="1" flipV="1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9" name="Teardrop 3"/>
          <p:cNvSpPr/>
          <p:nvPr/>
        </p:nvSpPr>
        <p:spPr>
          <a:xfrm rot="5400000" flipH="1" flipV="1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0" name="Teardrop 3"/>
          <p:cNvSpPr/>
          <p:nvPr/>
        </p:nvSpPr>
        <p:spPr>
          <a:xfrm rot="5400000" flipH="1" flipV="1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1" name="Teardrop 3"/>
          <p:cNvSpPr/>
          <p:nvPr/>
        </p:nvSpPr>
        <p:spPr>
          <a:xfrm rot="5400000" flipH="1" flipV="1">
            <a:off x="95441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2" name="Teardrop 3"/>
          <p:cNvSpPr/>
          <p:nvPr/>
        </p:nvSpPr>
        <p:spPr>
          <a:xfrm rot="5400000" flipH="1" flipV="1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3" name="Teardrop 3"/>
          <p:cNvSpPr/>
          <p:nvPr/>
        </p:nvSpPr>
        <p:spPr>
          <a:xfrm rot="5400000" flipH="1" flipV="1">
            <a:off x="11229252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4" name="Teardrop 3"/>
          <p:cNvSpPr/>
          <p:nvPr/>
        </p:nvSpPr>
        <p:spPr>
          <a:xfrm rot="5400000" flipH="1" flipV="1">
            <a:off x="103867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5" name="Teardrop 3"/>
          <p:cNvSpPr/>
          <p:nvPr/>
        </p:nvSpPr>
        <p:spPr>
          <a:xfrm rot="5400000" flipH="1" flipV="1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6" name="Teardrop 3"/>
          <p:cNvSpPr/>
          <p:nvPr/>
        </p:nvSpPr>
        <p:spPr>
          <a:xfrm rot="5400000" flipH="1" flipV="1">
            <a:off x="11908617" y="4923"/>
            <a:ext cx="298552" cy="268215"/>
          </a:xfrm>
          <a:custGeom>
            <a:avLst/>
            <a:gdLst/>
            <a:ahLst/>
            <a:cxnLst/>
            <a:rect l="l" t="t" r="r" b="b"/>
            <a:pathLst>
              <a:path w="298552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298552" y="138"/>
                </a:moveTo>
                <a:lnTo>
                  <a:pt x="298552" y="11636"/>
                </a:lnTo>
                <a:cubicBezTo>
                  <a:pt x="298344" y="11511"/>
                  <a:pt x="298133" y="11506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4" y="189232"/>
                  <a:pt x="256525" y="205210"/>
                  <a:pt x="272877" y="215167"/>
                </a:cubicBezTo>
                <a:lnTo>
                  <a:pt x="298552" y="215277"/>
                </a:lnTo>
                <a:lnTo>
                  <a:pt x="298552" y="221928"/>
                </a:lnTo>
                <a:cubicBezTo>
                  <a:pt x="276711" y="221632"/>
                  <a:pt x="254816" y="229876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0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29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7" name="Oval 881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8" name="Oval 882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9" name="Oval 883"/>
          <p:cNvSpPr/>
          <p:nvPr/>
        </p:nvSpPr>
        <p:spPr>
          <a:xfrm>
            <a:off x="2031413" y="-10245"/>
            <a:ext cx="10160587" cy="84875"/>
          </a:xfrm>
          <a:custGeom>
            <a:avLst/>
            <a:gdLst/>
            <a:ahLst/>
            <a:cxnLst/>
            <a:rect l="l" t="t" r="r" b="b"/>
            <a:pathLst>
              <a:path w="10160587" h="84875">
                <a:moveTo>
                  <a:pt x="10110479" y="0"/>
                </a:moveTo>
                <a:lnTo>
                  <a:pt x="10160587" y="0"/>
                </a:lnTo>
                <a:lnTo>
                  <a:pt x="10160587" y="77038"/>
                </a:lnTo>
                <a:cubicBezTo>
                  <a:pt x="10130976" y="64066"/>
                  <a:pt x="10110479" y="34427"/>
                  <a:pt x="10110479" y="0"/>
                </a:cubicBezTo>
                <a:close/>
                <a:moveTo>
                  <a:pt x="9267940" y="0"/>
                </a:moveTo>
                <a:lnTo>
                  <a:pt x="9437692" y="0"/>
                </a:lnTo>
                <a:cubicBezTo>
                  <a:pt x="9437692" y="46875"/>
                  <a:pt x="9399692" y="84875"/>
                  <a:pt x="9352816" y="84875"/>
                </a:cubicBezTo>
                <a:cubicBezTo>
                  <a:pt x="9305940" y="84875"/>
                  <a:pt x="9267940" y="46875"/>
                  <a:pt x="9267940" y="0"/>
                </a:cubicBezTo>
                <a:close/>
                <a:moveTo>
                  <a:pt x="8425400" y="0"/>
                </a:moveTo>
                <a:lnTo>
                  <a:pt x="8595152" y="0"/>
                </a:lnTo>
                <a:cubicBezTo>
                  <a:pt x="8595152" y="46875"/>
                  <a:pt x="8557152" y="84875"/>
                  <a:pt x="8510276" y="84875"/>
                </a:cubicBezTo>
                <a:cubicBezTo>
                  <a:pt x="8463400" y="84875"/>
                  <a:pt x="8425400" y="46875"/>
                  <a:pt x="8425400" y="0"/>
                </a:cubicBezTo>
                <a:close/>
                <a:moveTo>
                  <a:pt x="7582860" y="0"/>
                </a:moveTo>
                <a:lnTo>
                  <a:pt x="7752612" y="0"/>
                </a:lnTo>
                <a:cubicBezTo>
                  <a:pt x="7752612" y="46875"/>
                  <a:pt x="7714612" y="84875"/>
                  <a:pt x="7667736" y="84875"/>
                </a:cubicBezTo>
                <a:cubicBezTo>
                  <a:pt x="7620860" y="84875"/>
                  <a:pt x="7582860" y="46875"/>
                  <a:pt x="7582860" y="0"/>
                </a:cubicBezTo>
                <a:close/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0" name="Teardrop 3"/>
          <p:cNvSpPr/>
          <p:nvPr/>
        </p:nvSpPr>
        <p:spPr>
          <a:xfrm rot="5400000" flipH="1" flipV="1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1" name="Oval 1700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02" name="Teardrop 3"/>
          <p:cNvSpPr/>
          <p:nvPr/>
        </p:nvSpPr>
        <p:spPr>
          <a:xfrm rot="5400000" flipH="1" flipV="1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3" name="Oval 1702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04" name="Teardrop 3"/>
          <p:cNvSpPr/>
          <p:nvPr/>
        </p:nvSpPr>
        <p:spPr>
          <a:xfrm rot="5400000" flipH="1" flipV="1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5" name="Teardrop 3"/>
          <p:cNvSpPr/>
          <p:nvPr/>
        </p:nvSpPr>
        <p:spPr>
          <a:xfrm rot="5400000" flipH="1" flipV="1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6" name="Teardrop 3"/>
          <p:cNvSpPr/>
          <p:nvPr/>
        </p:nvSpPr>
        <p:spPr>
          <a:xfrm rot="5400000" flipH="1" flipV="1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7" name="Teardrop 3"/>
          <p:cNvSpPr/>
          <p:nvPr/>
        </p:nvSpPr>
        <p:spPr>
          <a:xfrm rot="5400000" flipH="1" flipV="1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8" name="Teardrop 3"/>
          <p:cNvSpPr/>
          <p:nvPr/>
        </p:nvSpPr>
        <p:spPr>
          <a:xfrm rot="5400000" flipH="1" flipV="1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9" name="Teardrop 3"/>
          <p:cNvSpPr/>
          <p:nvPr/>
        </p:nvSpPr>
        <p:spPr>
          <a:xfrm rot="5400000" flipH="1" flipV="1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0" name="Oval 1709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1" name="Oval 1710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2" name="Oval 1711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3" name="Oval 1712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4" name="Oval 1713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5" name="Oval 1714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6" name="Oval 1715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7" name="Teardrop 3"/>
          <p:cNvSpPr/>
          <p:nvPr/>
        </p:nvSpPr>
        <p:spPr>
          <a:xfrm rot="5400000" flipH="1" flipV="1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8" name="Oval 1717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9" name="Teardrop 3"/>
          <p:cNvSpPr/>
          <p:nvPr/>
        </p:nvSpPr>
        <p:spPr>
          <a:xfrm rot="5400000" flipH="1" flipV="1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0" name="Oval 1719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1" name="Teardrop 3"/>
          <p:cNvSpPr/>
          <p:nvPr/>
        </p:nvSpPr>
        <p:spPr>
          <a:xfrm rot="5400000" flipH="1" flipV="1">
            <a:off x="98129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2" name="Oval 1721"/>
          <p:cNvSpPr/>
          <p:nvPr/>
        </p:nvSpPr>
        <p:spPr>
          <a:xfrm>
            <a:off x="104920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3" name="Teardrop 3"/>
          <p:cNvSpPr/>
          <p:nvPr/>
        </p:nvSpPr>
        <p:spPr>
          <a:xfrm rot="5400000" flipH="1" flipV="1">
            <a:off x="89703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4" name="Oval 1723"/>
          <p:cNvSpPr/>
          <p:nvPr/>
        </p:nvSpPr>
        <p:spPr>
          <a:xfrm>
            <a:off x="96491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5" name="Teardrop 3"/>
          <p:cNvSpPr/>
          <p:nvPr/>
        </p:nvSpPr>
        <p:spPr>
          <a:xfrm rot="5400000" flipH="1" flipV="1">
            <a:off x="11498011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6" name="Teardrop 3"/>
          <p:cNvSpPr/>
          <p:nvPr/>
        </p:nvSpPr>
        <p:spPr>
          <a:xfrm rot="5400000" flipH="1" flipV="1">
            <a:off x="106554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7" name="Oval 1726"/>
          <p:cNvSpPr/>
          <p:nvPr/>
        </p:nvSpPr>
        <p:spPr>
          <a:xfrm>
            <a:off x="113348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8" name="Teardrop 3"/>
          <p:cNvSpPr/>
          <p:nvPr/>
        </p:nvSpPr>
        <p:spPr>
          <a:xfrm rot="5400000" flipH="1" flipV="1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9" name="Oval 1728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0" name="Oval 1729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1" name="Oval 1730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2" name="Oval 1731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3" name="Oval 1732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4" name="Oval 1733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5" name="Oval 1734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6" name="Oval 1735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7" name="Oval 1736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8" name="Oval 1737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9" name="Oval 1738"/>
          <p:cNvSpPr/>
          <p:nvPr/>
        </p:nvSpPr>
        <p:spPr>
          <a:xfrm>
            <a:off x="100346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0" name="Oval 1739"/>
          <p:cNvSpPr/>
          <p:nvPr/>
        </p:nvSpPr>
        <p:spPr>
          <a:xfrm>
            <a:off x="91921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1" name="Oval 1740"/>
          <p:cNvSpPr/>
          <p:nvPr/>
        </p:nvSpPr>
        <p:spPr>
          <a:xfrm>
            <a:off x="11719750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2" name="Oval 1741"/>
          <p:cNvSpPr/>
          <p:nvPr/>
        </p:nvSpPr>
        <p:spPr>
          <a:xfrm>
            <a:off x="108772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3" name="Teardrop 3"/>
          <p:cNvSpPr/>
          <p:nvPr/>
        </p:nvSpPr>
        <p:spPr>
          <a:xfrm rot="5400000" flipH="1" flipV="1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4" name="Teardrop 3"/>
          <p:cNvSpPr/>
          <p:nvPr/>
        </p:nvSpPr>
        <p:spPr>
          <a:xfrm rot="5400000" flipH="1" flipV="1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5" name="Teardrop 3"/>
          <p:cNvSpPr/>
          <p:nvPr/>
        </p:nvSpPr>
        <p:spPr>
          <a:xfrm rot="5400000" flipH="1" flipV="1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6" name="Teardrop 3"/>
          <p:cNvSpPr/>
          <p:nvPr/>
        </p:nvSpPr>
        <p:spPr>
          <a:xfrm rot="5400000" flipH="1" flipV="1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7" name="Teardrop 3"/>
          <p:cNvSpPr/>
          <p:nvPr/>
        </p:nvSpPr>
        <p:spPr>
          <a:xfrm rot="5400000" flipH="1" flipV="1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8" name="Teardrop 3"/>
          <p:cNvSpPr/>
          <p:nvPr/>
        </p:nvSpPr>
        <p:spPr>
          <a:xfrm rot="5400000" flipH="1" flipV="1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9" name="Teardrop 3"/>
          <p:cNvSpPr/>
          <p:nvPr/>
        </p:nvSpPr>
        <p:spPr>
          <a:xfrm rot="5400000" flipH="1" flipV="1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0" name="Teardrop 3"/>
          <p:cNvSpPr/>
          <p:nvPr/>
        </p:nvSpPr>
        <p:spPr>
          <a:xfrm rot="5400000" flipH="1" flipV="1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1" name="Teardrop 3"/>
          <p:cNvSpPr/>
          <p:nvPr/>
        </p:nvSpPr>
        <p:spPr>
          <a:xfrm rot="5400000" flipH="1" flipV="1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2" name="Teardrop 3"/>
          <p:cNvSpPr/>
          <p:nvPr/>
        </p:nvSpPr>
        <p:spPr>
          <a:xfrm rot="5400000" flipH="1" flipV="1">
            <a:off x="93913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3" name="Teardrop 3"/>
          <p:cNvSpPr/>
          <p:nvPr/>
        </p:nvSpPr>
        <p:spPr>
          <a:xfrm rot="5400000" flipH="1" flipV="1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4" name="Teardrop 3"/>
          <p:cNvSpPr/>
          <p:nvPr/>
        </p:nvSpPr>
        <p:spPr>
          <a:xfrm rot="5400000" flipH="1" flipV="1">
            <a:off x="11076421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5" name="Teardrop 3"/>
          <p:cNvSpPr/>
          <p:nvPr/>
        </p:nvSpPr>
        <p:spPr>
          <a:xfrm rot="5400000" flipH="1" flipV="1">
            <a:off x="102338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6" name="Teardrop 3"/>
          <p:cNvSpPr/>
          <p:nvPr/>
        </p:nvSpPr>
        <p:spPr>
          <a:xfrm rot="5400000" flipH="1" flipV="1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7" name="Teardrop 3"/>
          <p:cNvSpPr/>
          <p:nvPr/>
        </p:nvSpPr>
        <p:spPr>
          <a:xfrm rot="5400000" flipH="1" flipV="1">
            <a:off x="11760002" y="1531078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8" name="Oval 1757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9" name="Oval 1758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0" name="Oval 1759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1" name="Oval 1760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2" name="Oval 1761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3" name="Oval 1762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4" name="Oval 1763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5" name="Oval 1764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6" name="Oval 1765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7" name="Oval 1766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8" name="Oval 1767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9" name="Oval 1768"/>
          <p:cNvSpPr/>
          <p:nvPr/>
        </p:nvSpPr>
        <p:spPr>
          <a:xfrm>
            <a:off x="104568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0" name="Oval 1769"/>
          <p:cNvSpPr/>
          <p:nvPr/>
        </p:nvSpPr>
        <p:spPr>
          <a:xfrm>
            <a:off x="96142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1" name="Oval 1770"/>
          <p:cNvSpPr/>
          <p:nvPr/>
        </p:nvSpPr>
        <p:spPr>
          <a:xfrm>
            <a:off x="112993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2" name="Teardrop 3"/>
          <p:cNvSpPr/>
          <p:nvPr/>
        </p:nvSpPr>
        <p:spPr>
          <a:xfrm rot="5400000" flipH="1" flipV="1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3" name="Oval 1772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74" name="Teardrop 3"/>
          <p:cNvSpPr/>
          <p:nvPr/>
        </p:nvSpPr>
        <p:spPr>
          <a:xfrm rot="5400000" flipH="1" flipV="1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5" name="Oval 1774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76" name="Teardrop 3"/>
          <p:cNvSpPr/>
          <p:nvPr/>
        </p:nvSpPr>
        <p:spPr>
          <a:xfrm rot="5400000" flipH="1" flipV="1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7" name="Teardrop 3"/>
          <p:cNvSpPr/>
          <p:nvPr/>
        </p:nvSpPr>
        <p:spPr>
          <a:xfrm rot="5400000" flipH="1" flipV="1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8" name="Teardrop 3"/>
          <p:cNvSpPr/>
          <p:nvPr/>
        </p:nvSpPr>
        <p:spPr>
          <a:xfrm rot="5400000" flipH="1" flipV="1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9" name="Teardrop 3"/>
          <p:cNvSpPr/>
          <p:nvPr/>
        </p:nvSpPr>
        <p:spPr>
          <a:xfrm rot="5400000" flipH="1" flipV="1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0" name="Teardrop 3"/>
          <p:cNvSpPr/>
          <p:nvPr/>
        </p:nvSpPr>
        <p:spPr>
          <a:xfrm rot="5400000" flipH="1" flipV="1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1" name="Teardrop 3"/>
          <p:cNvSpPr/>
          <p:nvPr/>
        </p:nvSpPr>
        <p:spPr>
          <a:xfrm rot="5400000" flipH="1" flipV="1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2" name="Oval 1781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3" name="Oval 1782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4" name="Oval 1783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5" name="Oval 1784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6" name="Oval 1785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7" name="Oval 1786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8" name="Oval 1787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9" name="Teardrop 3"/>
          <p:cNvSpPr/>
          <p:nvPr/>
        </p:nvSpPr>
        <p:spPr>
          <a:xfrm rot="5400000" flipH="1" flipV="1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0" name="Oval 1789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1" name="Teardrop 3"/>
          <p:cNvSpPr/>
          <p:nvPr/>
        </p:nvSpPr>
        <p:spPr>
          <a:xfrm rot="5400000" flipH="1" flipV="1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2" name="Oval 1791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3" name="Teardrop 3"/>
          <p:cNvSpPr/>
          <p:nvPr/>
        </p:nvSpPr>
        <p:spPr>
          <a:xfrm rot="5400000" flipH="1" flipV="1">
            <a:off x="98129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4" name="Oval 1793"/>
          <p:cNvSpPr/>
          <p:nvPr/>
        </p:nvSpPr>
        <p:spPr>
          <a:xfrm>
            <a:off x="104920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5" name="Teardrop 3"/>
          <p:cNvSpPr/>
          <p:nvPr/>
        </p:nvSpPr>
        <p:spPr>
          <a:xfrm rot="5400000" flipH="1" flipV="1">
            <a:off x="89703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6" name="Oval 1795"/>
          <p:cNvSpPr/>
          <p:nvPr/>
        </p:nvSpPr>
        <p:spPr>
          <a:xfrm>
            <a:off x="96491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7" name="Teardrop 3"/>
          <p:cNvSpPr/>
          <p:nvPr/>
        </p:nvSpPr>
        <p:spPr>
          <a:xfrm rot="5400000" flipH="1" flipV="1">
            <a:off x="11498011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8" name="Teardrop 3"/>
          <p:cNvSpPr/>
          <p:nvPr/>
        </p:nvSpPr>
        <p:spPr>
          <a:xfrm rot="5400000" flipH="1" flipV="1">
            <a:off x="106554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9" name="Oval 1798"/>
          <p:cNvSpPr/>
          <p:nvPr/>
        </p:nvSpPr>
        <p:spPr>
          <a:xfrm>
            <a:off x="113348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00" name="Teardrop 3"/>
          <p:cNvSpPr/>
          <p:nvPr/>
        </p:nvSpPr>
        <p:spPr>
          <a:xfrm rot="5400000" flipH="1" flipV="1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1" name="Oval 1800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2" name="Oval 1801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3" name="Oval 1802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4" name="Oval 1803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5" name="Oval 1804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6" name="Oval 1805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7" name="Oval 1806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8" name="Oval 1807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9" name="Oval 1808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0" name="Oval 1809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1" name="Oval 1810"/>
          <p:cNvSpPr/>
          <p:nvPr/>
        </p:nvSpPr>
        <p:spPr>
          <a:xfrm>
            <a:off x="100346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2" name="Oval 1811"/>
          <p:cNvSpPr/>
          <p:nvPr/>
        </p:nvSpPr>
        <p:spPr>
          <a:xfrm>
            <a:off x="91921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3" name="Oval 1812"/>
          <p:cNvSpPr/>
          <p:nvPr/>
        </p:nvSpPr>
        <p:spPr>
          <a:xfrm>
            <a:off x="11719750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4" name="Oval 1813"/>
          <p:cNvSpPr/>
          <p:nvPr/>
        </p:nvSpPr>
        <p:spPr>
          <a:xfrm>
            <a:off x="108772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5" name="Teardrop 3"/>
          <p:cNvSpPr/>
          <p:nvPr/>
        </p:nvSpPr>
        <p:spPr>
          <a:xfrm rot="5400000" flipH="1" flipV="1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6" name="Teardrop 3"/>
          <p:cNvSpPr/>
          <p:nvPr/>
        </p:nvSpPr>
        <p:spPr>
          <a:xfrm rot="5400000" flipH="1" flipV="1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7" name="Teardrop 3"/>
          <p:cNvSpPr/>
          <p:nvPr/>
        </p:nvSpPr>
        <p:spPr>
          <a:xfrm rot="5400000" flipH="1" flipV="1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8" name="Teardrop 3"/>
          <p:cNvSpPr/>
          <p:nvPr/>
        </p:nvSpPr>
        <p:spPr>
          <a:xfrm rot="5400000" flipH="1" flipV="1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9" name="Teardrop 3"/>
          <p:cNvSpPr/>
          <p:nvPr/>
        </p:nvSpPr>
        <p:spPr>
          <a:xfrm rot="5400000" flipH="1" flipV="1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0" name="Teardrop 3"/>
          <p:cNvSpPr/>
          <p:nvPr/>
        </p:nvSpPr>
        <p:spPr>
          <a:xfrm rot="5400000" flipH="1" flipV="1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1" name="Teardrop 3"/>
          <p:cNvSpPr/>
          <p:nvPr/>
        </p:nvSpPr>
        <p:spPr>
          <a:xfrm rot="5400000" flipH="1" flipV="1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2" name="Teardrop 3"/>
          <p:cNvSpPr/>
          <p:nvPr/>
        </p:nvSpPr>
        <p:spPr>
          <a:xfrm rot="5400000" flipH="1" flipV="1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3" name="Teardrop 3"/>
          <p:cNvSpPr/>
          <p:nvPr/>
        </p:nvSpPr>
        <p:spPr>
          <a:xfrm rot="5400000" flipH="1" flipV="1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4" name="Teardrop 3"/>
          <p:cNvSpPr/>
          <p:nvPr/>
        </p:nvSpPr>
        <p:spPr>
          <a:xfrm rot="5400000" flipH="1" flipV="1">
            <a:off x="93913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5" name="Teardrop 3"/>
          <p:cNvSpPr/>
          <p:nvPr/>
        </p:nvSpPr>
        <p:spPr>
          <a:xfrm rot="5400000" flipH="1" flipV="1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6" name="Teardrop 3"/>
          <p:cNvSpPr/>
          <p:nvPr/>
        </p:nvSpPr>
        <p:spPr>
          <a:xfrm rot="5400000" flipH="1" flipV="1">
            <a:off x="11076421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7" name="Teardrop 3"/>
          <p:cNvSpPr/>
          <p:nvPr/>
        </p:nvSpPr>
        <p:spPr>
          <a:xfrm rot="5400000" flipH="1" flipV="1">
            <a:off x="102338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8" name="Teardrop 3"/>
          <p:cNvSpPr/>
          <p:nvPr/>
        </p:nvSpPr>
        <p:spPr>
          <a:xfrm rot="5400000" flipH="1" flipV="1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9" name="Teardrop 3"/>
          <p:cNvSpPr/>
          <p:nvPr/>
        </p:nvSpPr>
        <p:spPr>
          <a:xfrm rot="5400000" flipH="1" flipV="1">
            <a:off x="11760003" y="2373673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0" name="Oval 1829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1" name="Oval 1830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2" name="Oval 1831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3" name="Oval 1832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4" name="Oval 1833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5" name="Oval 1834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6" name="Oval 1835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7" name="Oval 1836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8" name="Oval 1837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9" name="Oval 1838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0" name="Oval 1839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1" name="Oval 1840"/>
          <p:cNvSpPr/>
          <p:nvPr/>
        </p:nvSpPr>
        <p:spPr>
          <a:xfrm>
            <a:off x="104568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2" name="Oval 1841"/>
          <p:cNvSpPr/>
          <p:nvPr/>
        </p:nvSpPr>
        <p:spPr>
          <a:xfrm>
            <a:off x="96142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3" name="Oval 1842"/>
          <p:cNvSpPr/>
          <p:nvPr/>
        </p:nvSpPr>
        <p:spPr>
          <a:xfrm>
            <a:off x="112993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4" name="Teardrop 3"/>
          <p:cNvSpPr/>
          <p:nvPr/>
        </p:nvSpPr>
        <p:spPr>
          <a:xfrm rot="5400000" flipH="1" flipV="1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5" name="Oval 1844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46" name="Teardrop 3"/>
          <p:cNvSpPr/>
          <p:nvPr/>
        </p:nvSpPr>
        <p:spPr>
          <a:xfrm rot="5400000" flipH="1" flipV="1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7" name="Oval 1846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48" name="Teardrop 3"/>
          <p:cNvSpPr/>
          <p:nvPr/>
        </p:nvSpPr>
        <p:spPr>
          <a:xfrm rot="5400000" flipH="1" flipV="1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9" name="Teardrop 3"/>
          <p:cNvSpPr/>
          <p:nvPr/>
        </p:nvSpPr>
        <p:spPr>
          <a:xfrm rot="5400000" flipH="1" flipV="1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0" name="Teardrop 3"/>
          <p:cNvSpPr/>
          <p:nvPr/>
        </p:nvSpPr>
        <p:spPr>
          <a:xfrm rot="5400000" flipH="1" flipV="1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1" name="Teardrop 3"/>
          <p:cNvSpPr/>
          <p:nvPr/>
        </p:nvSpPr>
        <p:spPr>
          <a:xfrm rot="5400000" flipH="1" flipV="1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2" name="Teardrop 3"/>
          <p:cNvSpPr/>
          <p:nvPr/>
        </p:nvSpPr>
        <p:spPr>
          <a:xfrm rot="5400000" flipH="1" flipV="1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3" name="Teardrop 3"/>
          <p:cNvSpPr/>
          <p:nvPr/>
        </p:nvSpPr>
        <p:spPr>
          <a:xfrm rot="5400000" flipH="1" flipV="1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4" name="Oval 1853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5" name="Oval 1854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6" name="Oval 1855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7" name="Oval 1856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8" name="Oval 1857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9" name="Oval 1858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0" name="Oval 1859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1" name="Teardrop 3"/>
          <p:cNvSpPr/>
          <p:nvPr/>
        </p:nvSpPr>
        <p:spPr>
          <a:xfrm rot="5400000" flipH="1" flipV="1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2" name="Oval 1861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3" name="Teardrop 3"/>
          <p:cNvSpPr/>
          <p:nvPr/>
        </p:nvSpPr>
        <p:spPr>
          <a:xfrm rot="5400000" flipH="1" flipV="1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4" name="Oval 1863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5" name="Teardrop 3"/>
          <p:cNvSpPr/>
          <p:nvPr/>
        </p:nvSpPr>
        <p:spPr>
          <a:xfrm rot="5400000" flipH="1" flipV="1">
            <a:off x="98129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6" name="Oval 1865"/>
          <p:cNvSpPr/>
          <p:nvPr/>
        </p:nvSpPr>
        <p:spPr>
          <a:xfrm>
            <a:off x="104920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7" name="Teardrop 3"/>
          <p:cNvSpPr/>
          <p:nvPr/>
        </p:nvSpPr>
        <p:spPr>
          <a:xfrm rot="5400000" flipH="1" flipV="1">
            <a:off x="89703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8" name="Oval 1867"/>
          <p:cNvSpPr/>
          <p:nvPr/>
        </p:nvSpPr>
        <p:spPr>
          <a:xfrm>
            <a:off x="96491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9" name="Teardrop 3"/>
          <p:cNvSpPr/>
          <p:nvPr/>
        </p:nvSpPr>
        <p:spPr>
          <a:xfrm rot="5400000" flipH="1" flipV="1">
            <a:off x="11498011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0" name="Teardrop 3"/>
          <p:cNvSpPr/>
          <p:nvPr/>
        </p:nvSpPr>
        <p:spPr>
          <a:xfrm rot="5400000" flipH="1" flipV="1">
            <a:off x="106554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1" name="Oval 1870"/>
          <p:cNvSpPr/>
          <p:nvPr/>
        </p:nvSpPr>
        <p:spPr>
          <a:xfrm>
            <a:off x="113348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72" name="Teardrop 3"/>
          <p:cNvSpPr/>
          <p:nvPr/>
        </p:nvSpPr>
        <p:spPr>
          <a:xfrm rot="5400000" flipH="1" flipV="1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3" name="Oval 1872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4" name="Oval 1873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5" name="Oval 1874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6" name="Oval 1875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7" name="Oval 1876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8" name="Oval 1877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9" name="Oval 1878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0" name="Oval 1879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1" name="Oval 1880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2" name="Oval 1881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3" name="Oval 1882"/>
          <p:cNvSpPr/>
          <p:nvPr/>
        </p:nvSpPr>
        <p:spPr>
          <a:xfrm>
            <a:off x="100346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4" name="Oval 1883"/>
          <p:cNvSpPr/>
          <p:nvPr/>
        </p:nvSpPr>
        <p:spPr>
          <a:xfrm>
            <a:off x="91921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5" name="Oval 1884"/>
          <p:cNvSpPr/>
          <p:nvPr/>
        </p:nvSpPr>
        <p:spPr>
          <a:xfrm>
            <a:off x="11719750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6" name="Oval 1885"/>
          <p:cNvSpPr/>
          <p:nvPr/>
        </p:nvSpPr>
        <p:spPr>
          <a:xfrm>
            <a:off x="108772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7" name="Teardrop 3"/>
          <p:cNvSpPr/>
          <p:nvPr/>
        </p:nvSpPr>
        <p:spPr>
          <a:xfrm rot="5400000" flipH="1" flipV="1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8" name="Teardrop 3"/>
          <p:cNvSpPr/>
          <p:nvPr/>
        </p:nvSpPr>
        <p:spPr>
          <a:xfrm rot="5400000" flipH="1" flipV="1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9" name="Teardrop 3"/>
          <p:cNvSpPr/>
          <p:nvPr/>
        </p:nvSpPr>
        <p:spPr>
          <a:xfrm rot="5400000" flipH="1" flipV="1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0" name="Teardrop 3"/>
          <p:cNvSpPr/>
          <p:nvPr/>
        </p:nvSpPr>
        <p:spPr>
          <a:xfrm rot="5400000" flipH="1" flipV="1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1" name="Teardrop 3"/>
          <p:cNvSpPr/>
          <p:nvPr/>
        </p:nvSpPr>
        <p:spPr>
          <a:xfrm rot="5400000" flipH="1" flipV="1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2" name="Teardrop 3"/>
          <p:cNvSpPr/>
          <p:nvPr/>
        </p:nvSpPr>
        <p:spPr>
          <a:xfrm rot="5400000" flipH="1" flipV="1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3" name="Teardrop 3"/>
          <p:cNvSpPr/>
          <p:nvPr/>
        </p:nvSpPr>
        <p:spPr>
          <a:xfrm rot="5400000" flipH="1" flipV="1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4" name="Teardrop 3"/>
          <p:cNvSpPr/>
          <p:nvPr/>
        </p:nvSpPr>
        <p:spPr>
          <a:xfrm rot="5400000" flipH="1" flipV="1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5" name="Teardrop 3"/>
          <p:cNvSpPr/>
          <p:nvPr/>
        </p:nvSpPr>
        <p:spPr>
          <a:xfrm rot="5400000" flipH="1" flipV="1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6" name="Teardrop 3"/>
          <p:cNvSpPr/>
          <p:nvPr/>
        </p:nvSpPr>
        <p:spPr>
          <a:xfrm rot="5400000" flipH="1" flipV="1">
            <a:off x="93913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7" name="Teardrop 3"/>
          <p:cNvSpPr/>
          <p:nvPr/>
        </p:nvSpPr>
        <p:spPr>
          <a:xfrm rot="5400000" flipH="1" flipV="1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8" name="Teardrop 3"/>
          <p:cNvSpPr/>
          <p:nvPr/>
        </p:nvSpPr>
        <p:spPr>
          <a:xfrm rot="5400000" flipH="1" flipV="1">
            <a:off x="11076421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9" name="Teardrop 3"/>
          <p:cNvSpPr/>
          <p:nvPr/>
        </p:nvSpPr>
        <p:spPr>
          <a:xfrm rot="5400000" flipH="1" flipV="1">
            <a:off x="102338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0" name="Teardrop 3"/>
          <p:cNvSpPr/>
          <p:nvPr/>
        </p:nvSpPr>
        <p:spPr>
          <a:xfrm rot="5400000" flipH="1" flipV="1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1" name="Teardrop 3"/>
          <p:cNvSpPr/>
          <p:nvPr/>
        </p:nvSpPr>
        <p:spPr>
          <a:xfrm rot="5400000" flipH="1" flipV="1">
            <a:off x="11760002" y="3223930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2" name="Oval 1901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3" name="Oval 1902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4" name="Oval 1903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5" name="Oval 1904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6" name="Oval 1905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7" name="Oval 1906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8" name="Oval 1907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9" name="Oval 1908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0" name="Oval 1909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1" name="Oval 1910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2" name="Oval 1911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3" name="Oval 1912"/>
          <p:cNvSpPr/>
          <p:nvPr/>
        </p:nvSpPr>
        <p:spPr>
          <a:xfrm>
            <a:off x="104568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4" name="Oval 1913"/>
          <p:cNvSpPr/>
          <p:nvPr/>
        </p:nvSpPr>
        <p:spPr>
          <a:xfrm>
            <a:off x="96142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5" name="Oval 1914"/>
          <p:cNvSpPr/>
          <p:nvPr/>
        </p:nvSpPr>
        <p:spPr>
          <a:xfrm>
            <a:off x="112993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6" name="Teardrop 3"/>
          <p:cNvSpPr/>
          <p:nvPr/>
        </p:nvSpPr>
        <p:spPr>
          <a:xfrm rot="5400000" flipH="1" flipV="1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7" name="Oval 1916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18" name="Teardrop 3"/>
          <p:cNvSpPr/>
          <p:nvPr/>
        </p:nvSpPr>
        <p:spPr>
          <a:xfrm rot="5400000" flipH="1" flipV="1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9" name="Oval 1918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0" name="Teardrop 3"/>
          <p:cNvSpPr/>
          <p:nvPr/>
        </p:nvSpPr>
        <p:spPr>
          <a:xfrm rot="5400000" flipH="1" flipV="1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1" name="Teardrop 3"/>
          <p:cNvSpPr/>
          <p:nvPr/>
        </p:nvSpPr>
        <p:spPr>
          <a:xfrm rot="5400000" flipH="1" flipV="1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2" name="Teardrop 3"/>
          <p:cNvSpPr/>
          <p:nvPr/>
        </p:nvSpPr>
        <p:spPr>
          <a:xfrm rot="5400000" flipH="1" flipV="1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3" name="Teardrop 3"/>
          <p:cNvSpPr/>
          <p:nvPr/>
        </p:nvSpPr>
        <p:spPr>
          <a:xfrm rot="5400000" flipH="1" flipV="1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4" name="Teardrop 3"/>
          <p:cNvSpPr/>
          <p:nvPr/>
        </p:nvSpPr>
        <p:spPr>
          <a:xfrm rot="5400000" flipH="1" flipV="1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5" name="Teardrop 3"/>
          <p:cNvSpPr/>
          <p:nvPr/>
        </p:nvSpPr>
        <p:spPr>
          <a:xfrm rot="5400000" flipH="1" flipV="1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6" name="Oval 1925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7" name="Oval 1926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8" name="Oval 1927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9" name="Oval 1928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0" name="Oval 1929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1" name="Oval 1930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2" name="Oval 1931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3" name="Teardrop 3"/>
          <p:cNvSpPr/>
          <p:nvPr/>
        </p:nvSpPr>
        <p:spPr>
          <a:xfrm rot="5400000" flipH="1" flipV="1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4" name="Oval 1933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5" name="Teardrop 3"/>
          <p:cNvSpPr/>
          <p:nvPr/>
        </p:nvSpPr>
        <p:spPr>
          <a:xfrm rot="5400000" flipH="1" flipV="1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6" name="Oval 1935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7" name="Teardrop 3"/>
          <p:cNvSpPr/>
          <p:nvPr/>
        </p:nvSpPr>
        <p:spPr>
          <a:xfrm rot="5400000" flipH="1" flipV="1">
            <a:off x="98129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8" name="Oval 1937"/>
          <p:cNvSpPr/>
          <p:nvPr/>
        </p:nvSpPr>
        <p:spPr>
          <a:xfrm>
            <a:off x="104920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9" name="Teardrop 3"/>
          <p:cNvSpPr/>
          <p:nvPr/>
        </p:nvSpPr>
        <p:spPr>
          <a:xfrm rot="5400000" flipH="1" flipV="1">
            <a:off x="89703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0" name="Oval 1939"/>
          <p:cNvSpPr/>
          <p:nvPr/>
        </p:nvSpPr>
        <p:spPr>
          <a:xfrm>
            <a:off x="96491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41" name="Teardrop 3"/>
          <p:cNvSpPr/>
          <p:nvPr/>
        </p:nvSpPr>
        <p:spPr>
          <a:xfrm rot="5400000" flipH="1" flipV="1">
            <a:off x="11498011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2" name="Teardrop 3"/>
          <p:cNvSpPr/>
          <p:nvPr/>
        </p:nvSpPr>
        <p:spPr>
          <a:xfrm rot="5400000" flipH="1" flipV="1">
            <a:off x="106554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3" name="Oval 1942"/>
          <p:cNvSpPr/>
          <p:nvPr/>
        </p:nvSpPr>
        <p:spPr>
          <a:xfrm>
            <a:off x="113348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44" name="Teardrop 3"/>
          <p:cNvSpPr/>
          <p:nvPr/>
        </p:nvSpPr>
        <p:spPr>
          <a:xfrm rot="5400000" flipH="1" flipV="1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5" name="Oval 1944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6" name="Oval 1945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7" name="Oval 1946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8" name="Oval 1947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9" name="Oval 1948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0" name="Oval 1949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1" name="Oval 1950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2" name="Oval 1951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3" name="Oval 1952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4" name="Oval 1953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5" name="Oval 1954"/>
          <p:cNvSpPr/>
          <p:nvPr/>
        </p:nvSpPr>
        <p:spPr>
          <a:xfrm>
            <a:off x="100346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6" name="Oval 1955"/>
          <p:cNvSpPr/>
          <p:nvPr/>
        </p:nvSpPr>
        <p:spPr>
          <a:xfrm>
            <a:off x="91921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7" name="Oval 1956"/>
          <p:cNvSpPr/>
          <p:nvPr/>
        </p:nvSpPr>
        <p:spPr>
          <a:xfrm>
            <a:off x="11719750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8" name="Oval 1957"/>
          <p:cNvSpPr/>
          <p:nvPr/>
        </p:nvSpPr>
        <p:spPr>
          <a:xfrm>
            <a:off x="108772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9" name="Teardrop 3"/>
          <p:cNvSpPr/>
          <p:nvPr/>
        </p:nvSpPr>
        <p:spPr>
          <a:xfrm rot="5400000" flipH="1" flipV="1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0" name="Teardrop 3"/>
          <p:cNvSpPr/>
          <p:nvPr/>
        </p:nvSpPr>
        <p:spPr>
          <a:xfrm rot="5400000" flipH="1" flipV="1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1" name="Teardrop 3"/>
          <p:cNvSpPr/>
          <p:nvPr/>
        </p:nvSpPr>
        <p:spPr>
          <a:xfrm rot="5400000" flipH="1" flipV="1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2" name="Teardrop 3"/>
          <p:cNvSpPr/>
          <p:nvPr/>
        </p:nvSpPr>
        <p:spPr>
          <a:xfrm rot="5400000" flipH="1" flipV="1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3" name="Teardrop 3"/>
          <p:cNvSpPr/>
          <p:nvPr/>
        </p:nvSpPr>
        <p:spPr>
          <a:xfrm rot="5400000" flipH="1" flipV="1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4" name="Teardrop 3"/>
          <p:cNvSpPr/>
          <p:nvPr/>
        </p:nvSpPr>
        <p:spPr>
          <a:xfrm rot="5400000" flipH="1" flipV="1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5" name="Teardrop 3"/>
          <p:cNvSpPr/>
          <p:nvPr/>
        </p:nvSpPr>
        <p:spPr>
          <a:xfrm rot="5400000" flipH="1" flipV="1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6" name="Teardrop 3"/>
          <p:cNvSpPr/>
          <p:nvPr/>
        </p:nvSpPr>
        <p:spPr>
          <a:xfrm rot="5400000" flipH="1" flipV="1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7" name="Teardrop 3"/>
          <p:cNvSpPr/>
          <p:nvPr/>
        </p:nvSpPr>
        <p:spPr>
          <a:xfrm rot="5400000" flipH="1" flipV="1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8" name="Teardrop 3"/>
          <p:cNvSpPr/>
          <p:nvPr/>
        </p:nvSpPr>
        <p:spPr>
          <a:xfrm rot="5400000" flipH="1" flipV="1">
            <a:off x="93913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9" name="Teardrop 3"/>
          <p:cNvSpPr/>
          <p:nvPr/>
        </p:nvSpPr>
        <p:spPr>
          <a:xfrm rot="5400000" flipH="1" flipV="1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0" name="Teardrop 3"/>
          <p:cNvSpPr/>
          <p:nvPr/>
        </p:nvSpPr>
        <p:spPr>
          <a:xfrm rot="5400000" flipH="1" flipV="1">
            <a:off x="11076421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1" name="Teardrop 3"/>
          <p:cNvSpPr/>
          <p:nvPr/>
        </p:nvSpPr>
        <p:spPr>
          <a:xfrm rot="5400000" flipH="1" flipV="1">
            <a:off x="102338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2" name="Teardrop 3"/>
          <p:cNvSpPr/>
          <p:nvPr/>
        </p:nvSpPr>
        <p:spPr>
          <a:xfrm rot="5400000" flipH="1" flipV="1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3" name="Teardrop 3"/>
          <p:cNvSpPr/>
          <p:nvPr/>
        </p:nvSpPr>
        <p:spPr>
          <a:xfrm rot="5400000" flipH="1" flipV="1">
            <a:off x="11760002" y="4069935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8" y="250112"/>
                  <a:pt x="155376" y="250112"/>
                </a:cubicBezTo>
                <a:cubicBezTo>
                  <a:pt x="174455" y="249746"/>
                  <a:pt x="198601" y="254980"/>
                  <a:pt x="211458" y="268141"/>
                </a:cubicBezTo>
                <a:cubicBezTo>
                  <a:pt x="215886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7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60" y="254779"/>
                  <a:pt x="246352" y="254786"/>
                </a:cubicBezTo>
                <a:cubicBezTo>
                  <a:pt x="246345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9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90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4" name="Oval 1973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5" name="Oval 1974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6" name="Oval 1975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7" name="Oval 1976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8" name="Oval 1977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9" name="Oval 1978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0" name="Oval 1979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1" name="Oval 1980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2" name="Oval 1981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3" name="Oval 1982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4" name="Oval 1983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5" name="Oval 1984"/>
          <p:cNvSpPr/>
          <p:nvPr/>
        </p:nvSpPr>
        <p:spPr>
          <a:xfrm>
            <a:off x="104568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6" name="Oval 1985"/>
          <p:cNvSpPr/>
          <p:nvPr/>
        </p:nvSpPr>
        <p:spPr>
          <a:xfrm>
            <a:off x="96142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7" name="Oval 1986"/>
          <p:cNvSpPr/>
          <p:nvPr/>
        </p:nvSpPr>
        <p:spPr>
          <a:xfrm>
            <a:off x="112993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8" name="Teardrop 3"/>
          <p:cNvSpPr/>
          <p:nvPr/>
        </p:nvSpPr>
        <p:spPr>
          <a:xfrm rot="5400000" flipH="1" flipV="1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9" name="Teardrop 3"/>
          <p:cNvSpPr/>
          <p:nvPr/>
        </p:nvSpPr>
        <p:spPr>
          <a:xfrm rot="5400000" flipH="1" flipV="1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0" name="Teardrop 3"/>
          <p:cNvSpPr/>
          <p:nvPr/>
        </p:nvSpPr>
        <p:spPr>
          <a:xfrm rot="5400000" flipH="1" flipV="1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1" name="Teardrop 3"/>
          <p:cNvSpPr/>
          <p:nvPr/>
        </p:nvSpPr>
        <p:spPr>
          <a:xfrm rot="5400000" flipH="1" flipV="1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2" name="Teardrop 3"/>
          <p:cNvSpPr/>
          <p:nvPr/>
        </p:nvSpPr>
        <p:spPr>
          <a:xfrm rot="5400000" flipH="1" flipV="1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3" name="Teardrop 3"/>
          <p:cNvSpPr/>
          <p:nvPr/>
        </p:nvSpPr>
        <p:spPr>
          <a:xfrm rot="5400000" flipH="1" flipV="1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4" name="Teardrop 3"/>
          <p:cNvSpPr/>
          <p:nvPr/>
        </p:nvSpPr>
        <p:spPr>
          <a:xfrm rot="5400000" flipH="1" flipV="1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5" name="Teardrop 3"/>
          <p:cNvSpPr/>
          <p:nvPr/>
        </p:nvSpPr>
        <p:spPr>
          <a:xfrm rot="5400000" flipH="1" flipV="1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6" name="Teardrop 3"/>
          <p:cNvSpPr/>
          <p:nvPr/>
        </p:nvSpPr>
        <p:spPr>
          <a:xfrm rot="5400000" flipH="1" flipV="1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7" name="Teardrop 3"/>
          <p:cNvSpPr/>
          <p:nvPr/>
        </p:nvSpPr>
        <p:spPr>
          <a:xfrm rot="5400000" flipH="1" flipV="1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8" name="Teardrop 3"/>
          <p:cNvSpPr/>
          <p:nvPr/>
        </p:nvSpPr>
        <p:spPr>
          <a:xfrm rot="5400000" flipH="1" flipV="1">
            <a:off x="100063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9" name="Teardrop 3"/>
          <p:cNvSpPr/>
          <p:nvPr/>
        </p:nvSpPr>
        <p:spPr>
          <a:xfrm rot="5400000" flipH="1" flipV="1">
            <a:off x="916376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7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0" name="Teardrop 3"/>
          <p:cNvSpPr/>
          <p:nvPr/>
        </p:nvSpPr>
        <p:spPr>
          <a:xfrm rot="5400000" flipH="1" flipV="1">
            <a:off x="11691380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1" name="Teardrop 3"/>
          <p:cNvSpPr/>
          <p:nvPr/>
        </p:nvSpPr>
        <p:spPr>
          <a:xfrm rot="5400000" flipH="1" flipV="1">
            <a:off x="108488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2" name="Teardrop 3"/>
          <p:cNvSpPr/>
          <p:nvPr/>
        </p:nvSpPr>
        <p:spPr>
          <a:xfrm rot="5400000" flipH="1" flipV="1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3" name="Oval 1651"/>
          <p:cNvSpPr/>
          <p:nvPr/>
        </p:nvSpPr>
        <p:spPr>
          <a:xfrm>
            <a:off x="812619" y="4561319"/>
            <a:ext cx="11030995" cy="10682"/>
          </a:xfrm>
          <a:custGeom>
            <a:avLst/>
            <a:gdLst/>
            <a:ahLst/>
            <a:cxnLst/>
            <a:rect l="l" t="t" r="r" b="b"/>
            <a:pathLst>
              <a:path w="11030995" h="10682">
                <a:moveTo>
                  <a:pt x="10992007" y="0"/>
                </a:moveTo>
                <a:cubicBezTo>
                  <a:pt x="11006265" y="0"/>
                  <a:pt x="11019702" y="3516"/>
                  <a:pt x="11030995" y="10682"/>
                </a:cubicBezTo>
                <a:lnTo>
                  <a:pt x="10953019" y="10682"/>
                </a:lnTo>
                <a:cubicBezTo>
                  <a:pt x="10964312" y="3516"/>
                  <a:pt x="10977749" y="0"/>
                  <a:pt x="10992007" y="0"/>
                </a:cubicBezTo>
                <a:close/>
                <a:moveTo>
                  <a:pt x="10149468" y="0"/>
                </a:moveTo>
                <a:cubicBezTo>
                  <a:pt x="10163726" y="0"/>
                  <a:pt x="10177163" y="3516"/>
                  <a:pt x="10188456" y="10682"/>
                </a:cubicBezTo>
                <a:lnTo>
                  <a:pt x="10110480" y="10682"/>
                </a:lnTo>
                <a:cubicBezTo>
                  <a:pt x="10121773" y="3516"/>
                  <a:pt x="10135210" y="0"/>
                  <a:pt x="10149468" y="0"/>
                </a:cubicBezTo>
                <a:close/>
                <a:moveTo>
                  <a:pt x="9306928" y="0"/>
                </a:moveTo>
                <a:cubicBezTo>
                  <a:pt x="9321186" y="0"/>
                  <a:pt x="9334623" y="3516"/>
                  <a:pt x="9345916" y="10682"/>
                </a:cubicBezTo>
                <a:lnTo>
                  <a:pt x="9267940" y="10682"/>
                </a:lnTo>
                <a:cubicBezTo>
                  <a:pt x="9279233" y="3516"/>
                  <a:pt x="9292670" y="0"/>
                  <a:pt x="9306928" y="0"/>
                </a:cubicBezTo>
                <a:close/>
                <a:moveTo>
                  <a:pt x="8464388" y="0"/>
                </a:moveTo>
                <a:cubicBezTo>
                  <a:pt x="8478646" y="0"/>
                  <a:pt x="8492083" y="3516"/>
                  <a:pt x="8503376" y="10682"/>
                </a:cubicBezTo>
                <a:lnTo>
                  <a:pt x="8425400" y="10682"/>
                </a:lnTo>
                <a:cubicBezTo>
                  <a:pt x="8436693" y="3516"/>
                  <a:pt x="8450130" y="0"/>
                  <a:pt x="8464388" y="0"/>
                </a:cubicBezTo>
                <a:close/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7EEFC1EF-DAA5-A248-AF37-721A90955176}" type="datetimeFigureOut">
              <a:rPr lang="fr-FR" smtClean="0"/>
              <a:t>07/11/2022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68323-0DEA-8442-B12C-8E4815026B9D}" type="slidenum">
              <a:rPr lang="fr-FR" smtClean="0"/>
              <a:t>‹N°›</a:t>
            </a:fld>
            <a:endParaRPr lang="fr-F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627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FC1EF-DAA5-A248-AF37-721A90955176}" type="datetimeFigureOut">
              <a:rPr lang="fr-FR" smtClean="0"/>
              <a:t>07/11/2022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68323-0DEA-8442-B12C-8E4815026B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2153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FC1EF-DAA5-A248-AF37-721A90955176}" type="datetimeFigureOut">
              <a:rPr lang="fr-FR" smtClean="0"/>
              <a:t>07/11/2022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68323-0DEA-8442-B12C-8E4815026B9D}" type="slidenum">
              <a:rPr lang="fr-FR" smtClean="0"/>
              <a:t>‹N°›</a:t>
            </a:fld>
            <a:endParaRPr lang="fr-FR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0767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FC1EF-DAA5-A248-AF37-721A90955176}" type="datetimeFigureOut">
              <a:rPr lang="fr-FR" smtClean="0"/>
              <a:t>07/11/2022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68323-0DEA-8442-B12C-8E4815026B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6792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6" name="Group 525"/>
          <p:cNvGrpSpPr/>
          <p:nvPr/>
        </p:nvGrpSpPr>
        <p:grpSpPr>
          <a:xfrm>
            <a:off x="0" y="420256"/>
            <a:ext cx="12188952" cy="3795497"/>
            <a:chOff x="0" y="420256"/>
            <a:chExt cx="12188952" cy="3795497"/>
          </a:xfrm>
        </p:grpSpPr>
        <p:cxnSp>
          <p:nvCxnSpPr>
            <p:cNvPr id="527" name="Straight Connector 526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8" name="Straight Connector 527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9" name="Straight Connector 528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0" name="Straight Connector 529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1" name="Straight Connector 530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2" name="Straight Connector 531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3" name="Straight Connector 532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4" name="Straight Connector 533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5" name="Straight Connector 534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6" name="Straight Connector 535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7" name="Rectangle 379"/>
          <p:cNvSpPr/>
          <p:nvPr/>
        </p:nvSpPr>
        <p:spPr>
          <a:xfrm rot="18900000" flipV="1">
            <a:off x="9445819" y="-965459"/>
            <a:ext cx="13717" cy="6493220"/>
          </a:xfrm>
          <a:custGeom>
            <a:avLst/>
            <a:gdLst/>
            <a:ahLst/>
            <a:cxnLst/>
            <a:rect l="l" t="t" r="r" b="b"/>
            <a:pathLst>
              <a:path w="13717" h="6493220">
                <a:moveTo>
                  <a:pt x="1" y="6493220"/>
                </a:moveTo>
                <a:lnTo>
                  <a:pt x="13717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8" name="Rectangle 56"/>
          <p:cNvSpPr/>
          <p:nvPr/>
        </p:nvSpPr>
        <p:spPr>
          <a:xfrm>
            <a:off x="0" y="0"/>
            <a:ext cx="11816540" cy="4572004"/>
          </a:xfrm>
          <a:custGeom>
            <a:avLst/>
            <a:gdLst/>
            <a:ahLst/>
            <a:cxnLst/>
            <a:rect l="l" t="t" r="r" b="b"/>
            <a:pathLst>
              <a:path w="11816540" h="4572004">
                <a:moveTo>
                  <a:pt x="11802824" y="4"/>
                </a:moveTo>
                <a:lnTo>
                  <a:pt x="11816540" y="4"/>
                </a:lnTo>
                <a:lnTo>
                  <a:pt x="11816540" y="4572004"/>
                </a:lnTo>
                <a:lnTo>
                  <a:pt x="11802824" y="4572004"/>
                </a:lnTo>
                <a:close/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10959754" y="3"/>
                </a:moveTo>
                <a:lnTo>
                  <a:pt x="10973470" y="3"/>
                </a:lnTo>
                <a:lnTo>
                  <a:pt x="10973470" y="4572003"/>
                </a:lnTo>
                <a:lnTo>
                  <a:pt x="10959754" y="4572003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11381283" y="2"/>
                </a:moveTo>
                <a:lnTo>
                  <a:pt x="11394999" y="2"/>
                </a:lnTo>
                <a:lnTo>
                  <a:pt x="11394999" y="4572002"/>
                </a:lnTo>
                <a:lnTo>
                  <a:pt x="11381283" y="4572002"/>
                </a:lnTo>
                <a:close/>
                <a:moveTo>
                  <a:pt x="10538225" y="2"/>
                </a:moveTo>
                <a:lnTo>
                  <a:pt x="10551941" y="2"/>
                </a:lnTo>
                <a:lnTo>
                  <a:pt x="10551941" y="4572002"/>
                </a:lnTo>
                <a:lnTo>
                  <a:pt x="10538225" y="4572002"/>
                </a:lnTo>
                <a:close/>
                <a:moveTo>
                  <a:pt x="10116696" y="2"/>
                </a:moveTo>
                <a:lnTo>
                  <a:pt x="10130412" y="2"/>
                </a:lnTo>
                <a:lnTo>
                  <a:pt x="10130412" y="4572002"/>
                </a:lnTo>
                <a:lnTo>
                  <a:pt x="10116696" y="4572002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9273638" y="1"/>
                </a:moveTo>
                <a:lnTo>
                  <a:pt x="9287354" y="1"/>
                </a:lnTo>
                <a:lnTo>
                  <a:pt x="9287354" y="4572001"/>
                </a:lnTo>
                <a:lnTo>
                  <a:pt x="9273638" y="4572001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9695167" y="0"/>
                </a:moveTo>
                <a:lnTo>
                  <a:pt x="9708883" y="0"/>
                </a:lnTo>
                <a:lnTo>
                  <a:pt x="9708883" y="4572000"/>
                </a:lnTo>
                <a:lnTo>
                  <a:pt x="9695167" y="4572000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9" name="Rectangle 87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0" name="Rectangle 88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1" name="Rectangle 89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2" name="Rectangle 90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3" name="Rectangle 91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4" name="Rectangle 92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5" name="Rectangle 93"/>
          <p:cNvSpPr/>
          <p:nvPr/>
        </p:nvSpPr>
        <p:spPr>
          <a:xfrm rot="2700000">
            <a:off x="7402457" y="-944051"/>
            <a:ext cx="13717" cy="6479502"/>
          </a:xfrm>
          <a:custGeom>
            <a:avLst/>
            <a:gdLst/>
            <a:ahLst/>
            <a:cxnLst/>
            <a:rect l="l" t="t" r="r" b="b"/>
            <a:pathLst>
              <a:path w="13717" h="6479502">
                <a:moveTo>
                  <a:pt x="0" y="13716"/>
                </a:moveTo>
                <a:lnTo>
                  <a:pt x="13717" y="0"/>
                </a:lnTo>
                <a:lnTo>
                  <a:pt x="13716" y="6465787"/>
                </a:lnTo>
                <a:lnTo>
                  <a:pt x="1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6" name="Rectangle 94"/>
          <p:cNvSpPr/>
          <p:nvPr/>
        </p:nvSpPr>
        <p:spPr>
          <a:xfrm rot="2700000">
            <a:off x="8245644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7" name="Rectangle 95"/>
          <p:cNvSpPr/>
          <p:nvPr/>
        </p:nvSpPr>
        <p:spPr>
          <a:xfrm rot="2700000">
            <a:off x="9088831" y="-953750"/>
            <a:ext cx="13717" cy="6479503"/>
          </a:xfrm>
          <a:custGeom>
            <a:avLst/>
            <a:gdLst/>
            <a:ahLst/>
            <a:cxnLst/>
            <a:rect l="l" t="t" r="r" b="b"/>
            <a:pathLst>
              <a:path w="13717" h="6479503">
                <a:moveTo>
                  <a:pt x="13717" y="0"/>
                </a:moveTo>
                <a:lnTo>
                  <a:pt x="13716" y="6465787"/>
                </a:lnTo>
                <a:lnTo>
                  <a:pt x="0" y="6479503"/>
                </a:lnTo>
                <a:lnTo>
                  <a:pt x="1" y="1371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8" name="Rectangle 96"/>
          <p:cNvSpPr/>
          <p:nvPr/>
        </p:nvSpPr>
        <p:spPr>
          <a:xfrm rot="2700000">
            <a:off x="9912896" y="-907596"/>
            <a:ext cx="13716" cy="6425429"/>
          </a:xfrm>
          <a:custGeom>
            <a:avLst/>
            <a:gdLst/>
            <a:ahLst/>
            <a:cxnLst/>
            <a:rect l="l" t="t" r="r" b="b"/>
            <a:pathLst>
              <a:path w="13716" h="6425429">
                <a:moveTo>
                  <a:pt x="0" y="0"/>
                </a:moveTo>
                <a:lnTo>
                  <a:pt x="13716" y="13717"/>
                </a:lnTo>
                <a:lnTo>
                  <a:pt x="13716" y="6411713"/>
                </a:lnTo>
                <a:lnTo>
                  <a:pt x="0" y="642542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9" name="Rectangle 97"/>
          <p:cNvSpPr/>
          <p:nvPr/>
        </p:nvSpPr>
        <p:spPr>
          <a:xfrm rot="2700000">
            <a:off x="10334491" y="110221"/>
            <a:ext cx="13717" cy="5232981"/>
          </a:xfrm>
          <a:custGeom>
            <a:avLst/>
            <a:gdLst/>
            <a:ahLst/>
            <a:cxnLst/>
            <a:rect l="l" t="t" r="r" b="b"/>
            <a:pathLst>
              <a:path w="13717" h="5232981">
                <a:moveTo>
                  <a:pt x="0" y="0"/>
                </a:moveTo>
                <a:lnTo>
                  <a:pt x="13717" y="13716"/>
                </a:lnTo>
                <a:lnTo>
                  <a:pt x="13717" y="5219264"/>
                </a:lnTo>
                <a:lnTo>
                  <a:pt x="1" y="523298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0" name="Rectangle 98"/>
          <p:cNvSpPr/>
          <p:nvPr/>
        </p:nvSpPr>
        <p:spPr>
          <a:xfrm rot="2700000">
            <a:off x="10756084" y="1128037"/>
            <a:ext cx="13716" cy="4040537"/>
          </a:xfrm>
          <a:custGeom>
            <a:avLst/>
            <a:gdLst/>
            <a:ahLst/>
            <a:cxnLst/>
            <a:rect l="l" t="t" r="r" b="b"/>
            <a:pathLst>
              <a:path w="13716" h="4040537">
                <a:moveTo>
                  <a:pt x="0" y="0"/>
                </a:moveTo>
                <a:lnTo>
                  <a:pt x="13716" y="13716"/>
                </a:lnTo>
                <a:lnTo>
                  <a:pt x="13715" y="4026822"/>
                </a:lnTo>
                <a:lnTo>
                  <a:pt x="1" y="404053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1" name="Rectangle 99"/>
          <p:cNvSpPr/>
          <p:nvPr/>
        </p:nvSpPr>
        <p:spPr>
          <a:xfrm rot="2700000">
            <a:off x="11177678" y="2145853"/>
            <a:ext cx="13716" cy="2848091"/>
          </a:xfrm>
          <a:custGeom>
            <a:avLst/>
            <a:gdLst/>
            <a:ahLst/>
            <a:cxnLst/>
            <a:rect l="l" t="t" r="r" b="b"/>
            <a:pathLst>
              <a:path w="13716" h="2848091">
                <a:moveTo>
                  <a:pt x="0" y="0"/>
                </a:moveTo>
                <a:lnTo>
                  <a:pt x="13716" y="13716"/>
                </a:lnTo>
                <a:lnTo>
                  <a:pt x="13715" y="2834375"/>
                </a:lnTo>
                <a:lnTo>
                  <a:pt x="0" y="284809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2" name="Rectangle 100"/>
          <p:cNvSpPr/>
          <p:nvPr/>
        </p:nvSpPr>
        <p:spPr>
          <a:xfrm rot="2700000">
            <a:off x="11599272" y="3163669"/>
            <a:ext cx="13715" cy="1655644"/>
          </a:xfrm>
          <a:custGeom>
            <a:avLst/>
            <a:gdLst/>
            <a:ahLst/>
            <a:cxnLst/>
            <a:rect l="l" t="t" r="r" b="b"/>
            <a:pathLst>
              <a:path w="13715" h="1655644">
                <a:moveTo>
                  <a:pt x="0" y="0"/>
                </a:moveTo>
                <a:lnTo>
                  <a:pt x="13715" y="13716"/>
                </a:lnTo>
                <a:lnTo>
                  <a:pt x="13715" y="1641929"/>
                </a:lnTo>
                <a:lnTo>
                  <a:pt x="0" y="1655644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3" name="Rectangle 101"/>
          <p:cNvSpPr/>
          <p:nvPr/>
        </p:nvSpPr>
        <p:spPr>
          <a:xfrm rot="2700000">
            <a:off x="12020868" y="4181493"/>
            <a:ext cx="13715" cy="463189"/>
          </a:xfrm>
          <a:custGeom>
            <a:avLst/>
            <a:gdLst/>
            <a:ahLst/>
            <a:cxnLst/>
            <a:rect l="l" t="t" r="r" b="b"/>
            <a:pathLst>
              <a:path w="13715" h="463189">
                <a:moveTo>
                  <a:pt x="1" y="0"/>
                </a:moveTo>
                <a:lnTo>
                  <a:pt x="13715" y="13716"/>
                </a:lnTo>
                <a:lnTo>
                  <a:pt x="13715" y="449474"/>
                </a:lnTo>
                <a:lnTo>
                  <a:pt x="0" y="46318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4" name="Rectangle 102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5" name="Rectangle 103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6" name="Rectangle 104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7" name="Rectangle 105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8" name="Rectangle 106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9" name="Rectangle 148"/>
          <p:cNvSpPr/>
          <p:nvPr/>
        </p:nvSpPr>
        <p:spPr>
          <a:xfrm rot="18900000" flipV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0" name="Rectangle 323"/>
          <p:cNvSpPr/>
          <p:nvPr/>
        </p:nvSpPr>
        <p:spPr>
          <a:xfrm rot="18900000" flipV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1" name="Rectangle 324"/>
          <p:cNvSpPr/>
          <p:nvPr/>
        </p:nvSpPr>
        <p:spPr>
          <a:xfrm rot="18900000" flipV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2" name="Rectangle 325"/>
          <p:cNvSpPr/>
          <p:nvPr/>
        </p:nvSpPr>
        <p:spPr>
          <a:xfrm rot="18900000" flipV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3" name="Rectangle 326"/>
          <p:cNvSpPr/>
          <p:nvPr/>
        </p:nvSpPr>
        <p:spPr>
          <a:xfrm rot="18900000" flipV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4" name="Rectangle 371"/>
          <p:cNvSpPr/>
          <p:nvPr/>
        </p:nvSpPr>
        <p:spPr>
          <a:xfrm rot="18900000" flipV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5" name="Rectangle 373"/>
          <p:cNvSpPr/>
          <p:nvPr/>
        </p:nvSpPr>
        <p:spPr>
          <a:xfrm rot="18900000" flipV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6" name="Rectangle 375"/>
          <p:cNvSpPr/>
          <p:nvPr/>
        </p:nvSpPr>
        <p:spPr>
          <a:xfrm rot="18900000" flipV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7" name="Rectangle 376"/>
          <p:cNvSpPr/>
          <p:nvPr/>
        </p:nvSpPr>
        <p:spPr>
          <a:xfrm rot="18900000" flipV="1">
            <a:off x="6916261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7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8" name="Rectangle 377"/>
          <p:cNvSpPr/>
          <p:nvPr/>
        </p:nvSpPr>
        <p:spPr>
          <a:xfrm rot="18900000" flipV="1">
            <a:off x="7759447" y="-965458"/>
            <a:ext cx="13717" cy="6493219"/>
          </a:xfrm>
          <a:custGeom>
            <a:avLst/>
            <a:gdLst/>
            <a:ahLst/>
            <a:cxnLst/>
            <a:rect l="l" t="t" r="r" b="b"/>
            <a:pathLst>
              <a:path w="13717" h="6493219">
                <a:moveTo>
                  <a:pt x="0" y="6493219"/>
                </a:moveTo>
                <a:lnTo>
                  <a:pt x="13716" y="6479502"/>
                </a:lnTo>
                <a:lnTo>
                  <a:pt x="13717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9" name="Rectangle 378"/>
          <p:cNvSpPr/>
          <p:nvPr/>
        </p:nvSpPr>
        <p:spPr>
          <a:xfrm rot="18900000" flipV="1">
            <a:off x="8602633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6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0" name="Rectangle 138"/>
          <p:cNvSpPr/>
          <p:nvPr/>
        </p:nvSpPr>
        <p:spPr>
          <a:xfrm rot="18900000" flipV="1">
            <a:off x="10088968" y="-882602"/>
            <a:ext cx="13716" cy="5927431"/>
          </a:xfrm>
          <a:custGeom>
            <a:avLst/>
            <a:gdLst/>
            <a:ahLst/>
            <a:cxnLst/>
            <a:rect l="l" t="t" r="r" b="b"/>
            <a:pathLst>
              <a:path w="13716" h="5927431">
                <a:moveTo>
                  <a:pt x="0" y="5927431"/>
                </a:moveTo>
                <a:lnTo>
                  <a:pt x="13715" y="59137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1" name="Rectangle 139"/>
          <p:cNvSpPr/>
          <p:nvPr/>
        </p:nvSpPr>
        <p:spPr>
          <a:xfrm rot="18900000" flipV="1">
            <a:off x="10510562" y="-707971"/>
            <a:ext cx="13716" cy="4734985"/>
          </a:xfrm>
          <a:custGeom>
            <a:avLst/>
            <a:gdLst/>
            <a:ahLst/>
            <a:cxnLst/>
            <a:rect l="l" t="t" r="r" b="b"/>
            <a:pathLst>
              <a:path w="13716" h="4734985">
                <a:moveTo>
                  <a:pt x="0" y="4734985"/>
                </a:moveTo>
                <a:lnTo>
                  <a:pt x="13715" y="4721270"/>
                </a:lnTo>
                <a:lnTo>
                  <a:pt x="13716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2" name="Rectangle 140"/>
          <p:cNvSpPr/>
          <p:nvPr/>
        </p:nvSpPr>
        <p:spPr>
          <a:xfrm rot="18900000" flipV="1">
            <a:off x="10932155" y="-533342"/>
            <a:ext cx="13716" cy="3542540"/>
          </a:xfrm>
          <a:custGeom>
            <a:avLst/>
            <a:gdLst/>
            <a:ahLst/>
            <a:cxnLst/>
            <a:rect l="l" t="t" r="r" b="b"/>
            <a:pathLst>
              <a:path w="13716" h="3542540">
                <a:moveTo>
                  <a:pt x="0" y="3542540"/>
                </a:moveTo>
                <a:lnTo>
                  <a:pt x="13715" y="3528825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3" name="Rectangle 141"/>
          <p:cNvSpPr/>
          <p:nvPr/>
        </p:nvSpPr>
        <p:spPr>
          <a:xfrm rot="18900000" flipV="1">
            <a:off x="11353748" y="-358712"/>
            <a:ext cx="13716" cy="2350095"/>
          </a:xfrm>
          <a:custGeom>
            <a:avLst/>
            <a:gdLst/>
            <a:ahLst/>
            <a:cxnLst/>
            <a:rect l="l" t="t" r="r" b="b"/>
            <a:pathLst>
              <a:path w="13716" h="2350095">
                <a:moveTo>
                  <a:pt x="0" y="2350095"/>
                </a:moveTo>
                <a:lnTo>
                  <a:pt x="13715" y="2336380"/>
                </a:lnTo>
                <a:lnTo>
                  <a:pt x="13716" y="137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4" name="Rectangle 142"/>
          <p:cNvSpPr/>
          <p:nvPr/>
        </p:nvSpPr>
        <p:spPr>
          <a:xfrm rot="18900000" flipV="1">
            <a:off x="11775341" y="-184083"/>
            <a:ext cx="13716" cy="1157650"/>
          </a:xfrm>
          <a:custGeom>
            <a:avLst/>
            <a:gdLst/>
            <a:ahLst/>
            <a:cxnLst/>
            <a:rect l="l" t="t" r="r" b="b"/>
            <a:pathLst>
              <a:path w="13716" h="1157650">
                <a:moveTo>
                  <a:pt x="0" y="1157650"/>
                </a:moveTo>
                <a:lnTo>
                  <a:pt x="13716" y="1143934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5" name="Rectangle 372"/>
          <p:cNvSpPr/>
          <p:nvPr/>
        </p:nvSpPr>
        <p:spPr>
          <a:xfrm rot="18900000" flipV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6" name="Rectangle 374"/>
          <p:cNvSpPr/>
          <p:nvPr/>
        </p:nvSpPr>
        <p:spPr>
          <a:xfrm rot="18900000" flipV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7" name="Teardrop 3"/>
          <p:cNvSpPr/>
          <p:nvPr/>
        </p:nvSpPr>
        <p:spPr>
          <a:xfrm rot="5400000" flipH="1" flipV="1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8" name="Teardrop 3"/>
          <p:cNvSpPr/>
          <p:nvPr/>
        </p:nvSpPr>
        <p:spPr>
          <a:xfrm rot="5400000" flipH="1" flipV="1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9" name="Teardrop 3"/>
          <p:cNvSpPr/>
          <p:nvPr/>
        </p:nvSpPr>
        <p:spPr>
          <a:xfrm rot="5400000" flipH="1" flipV="1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0" name="Teardrop 3"/>
          <p:cNvSpPr/>
          <p:nvPr/>
        </p:nvSpPr>
        <p:spPr>
          <a:xfrm rot="5400000" flipH="1" flipV="1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1" name="Teardrop 3"/>
          <p:cNvSpPr/>
          <p:nvPr/>
        </p:nvSpPr>
        <p:spPr>
          <a:xfrm rot="5400000" flipH="1" flipV="1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2" name="Teardrop 3"/>
          <p:cNvSpPr/>
          <p:nvPr/>
        </p:nvSpPr>
        <p:spPr>
          <a:xfrm rot="5400000" flipH="1" flipV="1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3" name="Teardrop 3"/>
          <p:cNvSpPr/>
          <p:nvPr/>
        </p:nvSpPr>
        <p:spPr>
          <a:xfrm rot="5400000" flipH="1" flipV="1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4" name="Teardrop 3"/>
          <p:cNvSpPr/>
          <p:nvPr/>
        </p:nvSpPr>
        <p:spPr>
          <a:xfrm rot="5400000" flipH="1" flipV="1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5" name="Teardrop 3"/>
          <p:cNvSpPr/>
          <p:nvPr/>
        </p:nvSpPr>
        <p:spPr>
          <a:xfrm rot="5400000" flipH="1" flipV="1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6" name="Teardrop 3"/>
          <p:cNvSpPr/>
          <p:nvPr/>
        </p:nvSpPr>
        <p:spPr>
          <a:xfrm rot="5400000" flipH="1" flipV="1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7" name="Teardrop 3"/>
          <p:cNvSpPr/>
          <p:nvPr/>
        </p:nvSpPr>
        <p:spPr>
          <a:xfrm rot="5400000" flipH="1" flipV="1">
            <a:off x="98129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8" name="Teardrop 3"/>
          <p:cNvSpPr/>
          <p:nvPr/>
        </p:nvSpPr>
        <p:spPr>
          <a:xfrm rot="5400000" flipH="1" flipV="1">
            <a:off x="89703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9" name="Teardrop 3"/>
          <p:cNvSpPr/>
          <p:nvPr/>
        </p:nvSpPr>
        <p:spPr>
          <a:xfrm rot="5400000" flipH="1" flipV="1">
            <a:off x="11498011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0" name="Teardrop 3"/>
          <p:cNvSpPr/>
          <p:nvPr/>
        </p:nvSpPr>
        <p:spPr>
          <a:xfrm rot="5400000" flipH="1" flipV="1">
            <a:off x="106554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1" name="Teardrop 3"/>
          <p:cNvSpPr/>
          <p:nvPr/>
        </p:nvSpPr>
        <p:spPr>
          <a:xfrm rot="5400000" flipH="1" flipV="1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2" name="Oval 591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3" name="Oval 167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4" name="Oval 593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5" name="Oval 594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6" name="Oval 595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7" name="Oval 596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8" name="Oval 597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9" name="Oval 598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0" name="Oval 599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1" name="Oval 600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2" name="Oval 601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3" name="Oval 602"/>
          <p:cNvSpPr/>
          <p:nvPr/>
        </p:nvSpPr>
        <p:spPr>
          <a:xfrm>
            <a:off x="100346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4" name="Oval 603"/>
          <p:cNvSpPr/>
          <p:nvPr/>
        </p:nvSpPr>
        <p:spPr>
          <a:xfrm>
            <a:off x="91921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5" name="Oval 604"/>
          <p:cNvSpPr/>
          <p:nvPr/>
        </p:nvSpPr>
        <p:spPr>
          <a:xfrm>
            <a:off x="11719750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6" name="Oval 605"/>
          <p:cNvSpPr/>
          <p:nvPr/>
        </p:nvSpPr>
        <p:spPr>
          <a:xfrm>
            <a:off x="108772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7" name="Teardrop 3"/>
          <p:cNvSpPr/>
          <p:nvPr/>
        </p:nvSpPr>
        <p:spPr>
          <a:xfrm rot="5400000" flipH="1" flipV="1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8" name="Teardrop 3"/>
          <p:cNvSpPr/>
          <p:nvPr/>
        </p:nvSpPr>
        <p:spPr>
          <a:xfrm rot="5400000" flipH="1" flipV="1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9" name="Teardrop 3"/>
          <p:cNvSpPr/>
          <p:nvPr/>
        </p:nvSpPr>
        <p:spPr>
          <a:xfrm rot="5400000" flipH="1" flipV="1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0" name="Teardrop 3"/>
          <p:cNvSpPr/>
          <p:nvPr/>
        </p:nvSpPr>
        <p:spPr>
          <a:xfrm rot="5400000" flipH="1" flipV="1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1" name="Teardrop 3"/>
          <p:cNvSpPr/>
          <p:nvPr/>
        </p:nvSpPr>
        <p:spPr>
          <a:xfrm rot="5400000" flipH="1" flipV="1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2" name="Teardrop 3"/>
          <p:cNvSpPr/>
          <p:nvPr/>
        </p:nvSpPr>
        <p:spPr>
          <a:xfrm rot="5400000" flipH="1" flipV="1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3" name="Teardrop 3"/>
          <p:cNvSpPr/>
          <p:nvPr/>
        </p:nvSpPr>
        <p:spPr>
          <a:xfrm rot="5400000" flipH="1" flipV="1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4" name="Teardrop 3"/>
          <p:cNvSpPr/>
          <p:nvPr/>
        </p:nvSpPr>
        <p:spPr>
          <a:xfrm rot="5400000" flipH="1" flipV="1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5" name="Teardrop 3"/>
          <p:cNvSpPr/>
          <p:nvPr/>
        </p:nvSpPr>
        <p:spPr>
          <a:xfrm rot="5400000" flipH="1" flipV="1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6" name="Teardrop 3"/>
          <p:cNvSpPr/>
          <p:nvPr/>
        </p:nvSpPr>
        <p:spPr>
          <a:xfrm rot="5400000" flipH="1" flipV="1">
            <a:off x="93913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7" name="Teardrop 3"/>
          <p:cNvSpPr/>
          <p:nvPr/>
        </p:nvSpPr>
        <p:spPr>
          <a:xfrm rot="5400000" flipH="1" flipV="1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8" name="Teardrop 3"/>
          <p:cNvSpPr/>
          <p:nvPr/>
        </p:nvSpPr>
        <p:spPr>
          <a:xfrm rot="5400000" flipH="1" flipV="1">
            <a:off x="11076421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9" name="Teardrop 3"/>
          <p:cNvSpPr/>
          <p:nvPr/>
        </p:nvSpPr>
        <p:spPr>
          <a:xfrm rot="5400000" flipH="1" flipV="1">
            <a:off x="102338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0" name="Teardrop 3"/>
          <p:cNvSpPr/>
          <p:nvPr/>
        </p:nvSpPr>
        <p:spPr>
          <a:xfrm rot="5400000" flipH="1" flipV="1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1" name="Teardrop 3"/>
          <p:cNvSpPr/>
          <p:nvPr/>
        </p:nvSpPr>
        <p:spPr>
          <a:xfrm rot="5400000" flipH="1" flipV="1">
            <a:off x="11760003" y="685578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69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2" name="Oval 621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3" name="Oval 622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4" name="Oval 623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5" name="Oval 624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6" name="Oval 625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7" name="Oval 626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8" name="Oval 627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9" name="Oval 628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0" name="Oval 629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1" name="Oval 630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2" name="Oval 631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3" name="Oval 632"/>
          <p:cNvSpPr/>
          <p:nvPr/>
        </p:nvSpPr>
        <p:spPr>
          <a:xfrm>
            <a:off x="104568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4" name="Oval 633"/>
          <p:cNvSpPr/>
          <p:nvPr/>
        </p:nvSpPr>
        <p:spPr>
          <a:xfrm>
            <a:off x="96142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5" name="Oval 860"/>
          <p:cNvSpPr/>
          <p:nvPr/>
        </p:nvSpPr>
        <p:spPr>
          <a:xfrm>
            <a:off x="12141892" y="758852"/>
            <a:ext cx="50109" cy="3538433"/>
          </a:xfrm>
          <a:custGeom>
            <a:avLst/>
            <a:gdLst/>
            <a:ahLst/>
            <a:cxnLst/>
            <a:rect l="l" t="t" r="r" b="b"/>
            <a:pathLst>
              <a:path w="50109" h="3538433">
                <a:moveTo>
                  <a:pt x="50109" y="3384355"/>
                </a:moveTo>
                <a:lnTo>
                  <a:pt x="50109" y="3538433"/>
                </a:lnTo>
                <a:cubicBezTo>
                  <a:pt x="20497" y="3525461"/>
                  <a:pt x="0" y="3495821"/>
                  <a:pt x="0" y="3461394"/>
                </a:cubicBezTo>
                <a:cubicBezTo>
                  <a:pt x="0" y="3426967"/>
                  <a:pt x="20497" y="3397327"/>
                  <a:pt x="50109" y="3384355"/>
                </a:cubicBezTo>
                <a:close/>
                <a:moveTo>
                  <a:pt x="50109" y="2538350"/>
                </a:moveTo>
                <a:lnTo>
                  <a:pt x="50109" y="2692428"/>
                </a:lnTo>
                <a:cubicBezTo>
                  <a:pt x="20497" y="2679456"/>
                  <a:pt x="0" y="2649816"/>
                  <a:pt x="0" y="2615389"/>
                </a:cubicBezTo>
                <a:cubicBezTo>
                  <a:pt x="0" y="2580962"/>
                  <a:pt x="20497" y="2551322"/>
                  <a:pt x="50109" y="2538350"/>
                </a:cubicBezTo>
                <a:close/>
                <a:moveTo>
                  <a:pt x="50109" y="1688095"/>
                </a:moveTo>
                <a:lnTo>
                  <a:pt x="50109" y="1842173"/>
                </a:lnTo>
                <a:cubicBezTo>
                  <a:pt x="20497" y="1829201"/>
                  <a:pt x="0" y="1799561"/>
                  <a:pt x="0" y="1765134"/>
                </a:cubicBezTo>
                <a:cubicBezTo>
                  <a:pt x="0" y="1730707"/>
                  <a:pt x="20497" y="1701067"/>
                  <a:pt x="50109" y="1688095"/>
                </a:cubicBezTo>
                <a:close/>
                <a:moveTo>
                  <a:pt x="50109" y="845498"/>
                </a:moveTo>
                <a:lnTo>
                  <a:pt x="50109" y="999576"/>
                </a:lnTo>
                <a:cubicBezTo>
                  <a:pt x="20497" y="986604"/>
                  <a:pt x="0" y="956964"/>
                  <a:pt x="0" y="922537"/>
                </a:cubicBezTo>
                <a:cubicBezTo>
                  <a:pt x="0" y="888110"/>
                  <a:pt x="20497" y="858470"/>
                  <a:pt x="50109" y="845498"/>
                </a:cubicBezTo>
                <a:close/>
                <a:moveTo>
                  <a:pt x="50109" y="0"/>
                </a:moveTo>
                <a:lnTo>
                  <a:pt x="50109" y="154078"/>
                </a:lnTo>
                <a:cubicBezTo>
                  <a:pt x="20497" y="141106"/>
                  <a:pt x="0" y="111466"/>
                  <a:pt x="0" y="77039"/>
                </a:cubicBezTo>
                <a:cubicBezTo>
                  <a:pt x="0" y="42612"/>
                  <a:pt x="20497" y="12972"/>
                  <a:pt x="50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6" name="Oval 635"/>
          <p:cNvSpPr/>
          <p:nvPr/>
        </p:nvSpPr>
        <p:spPr>
          <a:xfrm>
            <a:off x="112993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7" name="Teardrop 3"/>
          <p:cNvSpPr/>
          <p:nvPr/>
        </p:nvSpPr>
        <p:spPr>
          <a:xfrm rot="5400000" flipH="1" flipV="1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8" name="Teardrop 3"/>
          <p:cNvSpPr/>
          <p:nvPr/>
        </p:nvSpPr>
        <p:spPr>
          <a:xfrm rot="5400000" flipH="1" flipV="1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9" name="Teardrop 3"/>
          <p:cNvSpPr/>
          <p:nvPr/>
        </p:nvSpPr>
        <p:spPr>
          <a:xfrm rot="5400000" flipH="1" flipV="1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0" name="Teardrop 3"/>
          <p:cNvSpPr/>
          <p:nvPr/>
        </p:nvSpPr>
        <p:spPr>
          <a:xfrm rot="5400000" flipH="1" flipV="1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1" name="Teardrop 3"/>
          <p:cNvSpPr/>
          <p:nvPr/>
        </p:nvSpPr>
        <p:spPr>
          <a:xfrm rot="5400000" flipH="1" flipV="1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2" name="Teardrop 3"/>
          <p:cNvSpPr/>
          <p:nvPr/>
        </p:nvSpPr>
        <p:spPr>
          <a:xfrm rot="5400000" flipH="1" flipV="1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3" name="Teardrop 3"/>
          <p:cNvSpPr/>
          <p:nvPr/>
        </p:nvSpPr>
        <p:spPr>
          <a:xfrm rot="5400000" flipH="1" flipV="1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4" name="Teardrop 3"/>
          <p:cNvSpPr/>
          <p:nvPr/>
        </p:nvSpPr>
        <p:spPr>
          <a:xfrm rot="5400000" flipH="1" flipV="1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5" name="Teardrop 3"/>
          <p:cNvSpPr/>
          <p:nvPr/>
        </p:nvSpPr>
        <p:spPr>
          <a:xfrm rot="5400000" flipH="1" flipV="1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6" name="Teardrop 3"/>
          <p:cNvSpPr/>
          <p:nvPr/>
        </p:nvSpPr>
        <p:spPr>
          <a:xfrm rot="5400000" flipH="1" flipV="1">
            <a:off x="95441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7" name="Teardrop 3"/>
          <p:cNvSpPr/>
          <p:nvPr/>
        </p:nvSpPr>
        <p:spPr>
          <a:xfrm rot="5400000" flipH="1" flipV="1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8" name="Teardrop 3"/>
          <p:cNvSpPr/>
          <p:nvPr/>
        </p:nvSpPr>
        <p:spPr>
          <a:xfrm rot="5400000" flipH="1" flipV="1">
            <a:off x="11229252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9" name="Teardrop 3"/>
          <p:cNvSpPr/>
          <p:nvPr/>
        </p:nvSpPr>
        <p:spPr>
          <a:xfrm rot="5400000" flipH="1" flipV="1">
            <a:off x="103867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0" name="Teardrop 3"/>
          <p:cNvSpPr/>
          <p:nvPr/>
        </p:nvSpPr>
        <p:spPr>
          <a:xfrm rot="5400000" flipH="1" flipV="1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1" name="Teardrop 3"/>
          <p:cNvSpPr/>
          <p:nvPr/>
        </p:nvSpPr>
        <p:spPr>
          <a:xfrm rot="5400000" flipH="1" flipV="1">
            <a:off x="11908617" y="4923"/>
            <a:ext cx="298552" cy="268215"/>
          </a:xfrm>
          <a:custGeom>
            <a:avLst/>
            <a:gdLst/>
            <a:ahLst/>
            <a:cxnLst/>
            <a:rect l="l" t="t" r="r" b="b"/>
            <a:pathLst>
              <a:path w="298552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298552" y="138"/>
                </a:moveTo>
                <a:lnTo>
                  <a:pt x="298552" y="11636"/>
                </a:lnTo>
                <a:cubicBezTo>
                  <a:pt x="298344" y="11511"/>
                  <a:pt x="298133" y="11506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4" y="189232"/>
                  <a:pt x="256525" y="205210"/>
                  <a:pt x="272877" y="215167"/>
                </a:cubicBezTo>
                <a:lnTo>
                  <a:pt x="298552" y="215277"/>
                </a:lnTo>
                <a:lnTo>
                  <a:pt x="298552" y="221928"/>
                </a:lnTo>
                <a:cubicBezTo>
                  <a:pt x="276711" y="221632"/>
                  <a:pt x="254816" y="229876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0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29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2" name="Oval 881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3" name="Oval 882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4" name="Oval 883"/>
          <p:cNvSpPr/>
          <p:nvPr/>
        </p:nvSpPr>
        <p:spPr>
          <a:xfrm>
            <a:off x="2031413" y="-10245"/>
            <a:ext cx="10160587" cy="84875"/>
          </a:xfrm>
          <a:custGeom>
            <a:avLst/>
            <a:gdLst/>
            <a:ahLst/>
            <a:cxnLst/>
            <a:rect l="l" t="t" r="r" b="b"/>
            <a:pathLst>
              <a:path w="10160587" h="84875">
                <a:moveTo>
                  <a:pt x="10110479" y="0"/>
                </a:moveTo>
                <a:lnTo>
                  <a:pt x="10160587" y="0"/>
                </a:lnTo>
                <a:lnTo>
                  <a:pt x="10160587" y="77038"/>
                </a:lnTo>
                <a:cubicBezTo>
                  <a:pt x="10130976" y="64066"/>
                  <a:pt x="10110479" y="34427"/>
                  <a:pt x="10110479" y="0"/>
                </a:cubicBezTo>
                <a:close/>
                <a:moveTo>
                  <a:pt x="9267940" y="0"/>
                </a:moveTo>
                <a:lnTo>
                  <a:pt x="9437692" y="0"/>
                </a:lnTo>
                <a:cubicBezTo>
                  <a:pt x="9437692" y="46875"/>
                  <a:pt x="9399692" y="84875"/>
                  <a:pt x="9352816" y="84875"/>
                </a:cubicBezTo>
                <a:cubicBezTo>
                  <a:pt x="9305940" y="84875"/>
                  <a:pt x="9267940" y="46875"/>
                  <a:pt x="9267940" y="0"/>
                </a:cubicBezTo>
                <a:close/>
                <a:moveTo>
                  <a:pt x="8425400" y="0"/>
                </a:moveTo>
                <a:lnTo>
                  <a:pt x="8595152" y="0"/>
                </a:lnTo>
                <a:cubicBezTo>
                  <a:pt x="8595152" y="46875"/>
                  <a:pt x="8557152" y="84875"/>
                  <a:pt x="8510276" y="84875"/>
                </a:cubicBezTo>
                <a:cubicBezTo>
                  <a:pt x="8463400" y="84875"/>
                  <a:pt x="8425400" y="46875"/>
                  <a:pt x="8425400" y="0"/>
                </a:cubicBezTo>
                <a:close/>
                <a:moveTo>
                  <a:pt x="7582860" y="0"/>
                </a:moveTo>
                <a:lnTo>
                  <a:pt x="7752612" y="0"/>
                </a:lnTo>
                <a:cubicBezTo>
                  <a:pt x="7752612" y="46875"/>
                  <a:pt x="7714612" y="84875"/>
                  <a:pt x="7667736" y="84875"/>
                </a:cubicBezTo>
                <a:cubicBezTo>
                  <a:pt x="7620860" y="84875"/>
                  <a:pt x="7582860" y="46875"/>
                  <a:pt x="7582860" y="0"/>
                </a:cubicBezTo>
                <a:close/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5" name="Teardrop 3"/>
          <p:cNvSpPr/>
          <p:nvPr/>
        </p:nvSpPr>
        <p:spPr>
          <a:xfrm rot="5400000" flipH="1" flipV="1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6" name="Teardrop 3"/>
          <p:cNvSpPr/>
          <p:nvPr/>
        </p:nvSpPr>
        <p:spPr>
          <a:xfrm rot="5400000" flipH="1" flipV="1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7" name="Teardrop 3"/>
          <p:cNvSpPr/>
          <p:nvPr/>
        </p:nvSpPr>
        <p:spPr>
          <a:xfrm rot="5400000" flipH="1" flipV="1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8" name="Teardrop 3"/>
          <p:cNvSpPr/>
          <p:nvPr/>
        </p:nvSpPr>
        <p:spPr>
          <a:xfrm rot="5400000" flipH="1" flipV="1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9" name="Teardrop 3"/>
          <p:cNvSpPr/>
          <p:nvPr/>
        </p:nvSpPr>
        <p:spPr>
          <a:xfrm rot="5400000" flipH="1" flipV="1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0" name="Teardrop 3"/>
          <p:cNvSpPr/>
          <p:nvPr/>
        </p:nvSpPr>
        <p:spPr>
          <a:xfrm rot="5400000" flipH="1" flipV="1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1" name="Teardrop 3"/>
          <p:cNvSpPr/>
          <p:nvPr/>
        </p:nvSpPr>
        <p:spPr>
          <a:xfrm rot="5400000" flipH="1" flipV="1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2" name="Teardrop 3"/>
          <p:cNvSpPr/>
          <p:nvPr/>
        </p:nvSpPr>
        <p:spPr>
          <a:xfrm rot="5400000" flipH="1" flipV="1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3" name="Teardrop 3"/>
          <p:cNvSpPr/>
          <p:nvPr/>
        </p:nvSpPr>
        <p:spPr>
          <a:xfrm rot="5400000" flipH="1" flipV="1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4" name="Teardrop 3"/>
          <p:cNvSpPr/>
          <p:nvPr/>
        </p:nvSpPr>
        <p:spPr>
          <a:xfrm rot="5400000" flipH="1" flipV="1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5" name="Teardrop 3"/>
          <p:cNvSpPr/>
          <p:nvPr/>
        </p:nvSpPr>
        <p:spPr>
          <a:xfrm rot="5400000" flipH="1" flipV="1">
            <a:off x="98129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6" name="Teardrop 3"/>
          <p:cNvSpPr/>
          <p:nvPr/>
        </p:nvSpPr>
        <p:spPr>
          <a:xfrm rot="5400000" flipH="1" flipV="1">
            <a:off x="89703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7" name="Teardrop 3"/>
          <p:cNvSpPr/>
          <p:nvPr/>
        </p:nvSpPr>
        <p:spPr>
          <a:xfrm rot="5400000" flipH="1" flipV="1">
            <a:off x="11498011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8" name="Teardrop 3"/>
          <p:cNvSpPr/>
          <p:nvPr/>
        </p:nvSpPr>
        <p:spPr>
          <a:xfrm rot="5400000" flipH="1" flipV="1">
            <a:off x="106554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9" name="Teardrop 3"/>
          <p:cNvSpPr/>
          <p:nvPr/>
        </p:nvSpPr>
        <p:spPr>
          <a:xfrm rot="5400000" flipH="1" flipV="1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0" name="Oval 669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1" name="Oval 670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2" name="Oval 671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3" name="Oval 672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4" name="Oval 673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5" name="Oval 674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6" name="Oval 675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7" name="Oval 676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8" name="Oval 677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9" name="Oval 678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0" name="Oval 679"/>
          <p:cNvSpPr/>
          <p:nvPr/>
        </p:nvSpPr>
        <p:spPr>
          <a:xfrm>
            <a:off x="100346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1" name="Oval 680"/>
          <p:cNvSpPr/>
          <p:nvPr/>
        </p:nvSpPr>
        <p:spPr>
          <a:xfrm>
            <a:off x="91921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2" name="Oval 681"/>
          <p:cNvSpPr/>
          <p:nvPr/>
        </p:nvSpPr>
        <p:spPr>
          <a:xfrm>
            <a:off x="11719750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3" name="Oval 682"/>
          <p:cNvSpPr/>
          <p:nvPr/>
        </p:nvSpPr>
        <p:spPr>
          <a:xfrm>
            <a:off x="108772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4" name="Teardrop 3"/>
          <p:cNvSpPr/>
          <p:nvPr/>
        </p:nvSpPr>
        <p:spPr>
          <a:xfrm rot="5400000" flipH="1" flipV="1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5" name="Teardrop 3"/>
          <p:cNvSpPr/>
          <p:nvPr/>
        </p:nvSpPr>
        <p:spPr>
          <a:xfrm rot="5400000" flipH="1" flipV="1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6" name="Teardrop 3"/>
          <p:cNvSpPr/>
          <p:nvPr/>
        </p:nvSpPr>
        <p:spPr>
          <a:xfrm rot="5400000" flipH="1" flipV="1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7" name="Teardrop 3"/>
          <p:cNvSpPr/>
          <p:nvPr/>
        </p:nvSpPr>
        <p:spPr>
          <a:xfrm rot="5400000" flipH="1" flipV="1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8" name="Teardrop 3"/>
          <p:cNvSpPr/>
          <p:nvPr/>
        </p:nvSpPr>
        <p:spPr>
          <a:xfrm rot="5400000" flipH="1" flipV="1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9" name="Teardrop 3"/>
          <p:cNvSpPr/>
          <p:nvPr/>
        </p:nvSpPr>
        <p:spPr>
          <a:xfrm rot="5400000" flipH="1" flipV="1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0" name="Teardrop 3"/>
          <p:cNvSpPr/>
          <p:nvPr/>
        </p:nvSpPr>
        <p:spPr>
          <a:xfrm rot="5400000" flipH="1" flipV="1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1" name="Teardrop 3"/>
          <p:cNvSpPr/>
          <p:nvPr/>
        </p:nvSpPr>
        <p:spPr>
          <a:xfrm rot="5400000" flipH="1" flipV="1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2" name="Teardrop 3"/>
          <p:cNvSpPr/>
          <p:nvPr/>
        </p:nvSpPr>
        <p:spPr>
          <a:xfrm rot="5400000" flipH="1" flipV="1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3" name="Teardrop 3"/>
          <p:cNvSpPr/>
          <p:nvPr/>
        </p:nvSpPr>
        <p:spPr>
          <a:xfrm rot="5400000" flipH="1" flipV="1">
            <a:off x="93913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4" name="Teardrop 3"/>
          <p:cNvSpPr/>
          <p:nvPr/>
        </p:nvSpPr>
        <p:spPr>
          <a:xfrm rot="5400000" flipH="1" flipV="1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5" name="Teardrop 3"/>
          <p:cNvSpPr/>
          <p:nvPr/>
        </p:nvSpPr>
        <p:spPr>
          <a:xfrm rot="5400000" flipH="1" flipV="1">
            <a:off x="11076421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6" name="Teardrop 3"/>
          <p:cNvSpPr/>
          <p:nvPr/>
        </p:nvSpPr>
        <p:spPr>
          <a:xfrm rot="5400000" flipH="1" flipV="1">
            <a:off x="102338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7" name="Teardrop 3"/>
          <p:cNvSpPr/>
          <p:nvPr/>
        </p:nvSpPr>
        <p:spPr>
          <a:xfrm rot="5400000" flipH="1" flipV="1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8" name="Teardrop 3"/>
          <p:cNvSpPr/>
          <p:nvPr/>
        </p:nvSpPr>
        <p:spPr>
          <a:xfrm rot="5400000" flipH="1" flipV="1">
            <a:off x="11760002" y="1531078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9" name="Oval 698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0" name="Oval 699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1" name="Oval 700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2" name="Oval 701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3" name="Oval 702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4" name="Oval 703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5" name="Oval 704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6" name="Oval 705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7" name="Oval 706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8" name="Oval 707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9" name="Oval 708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0" name="Oval 709"/>
          <p:cNvSpPr/>
          <p:nvPr/>
        </p:nvSpPr>
        <p:spPr>
          <a:xfrm>
            <a:off x="104568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1" name="Oval 710"/>
          <p:cNvSpPr/>
          <p:nvPr/>
        </p:nvSpPr>
        <p:spPr>
          <a:xfrm>
            <a:off x="96142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2" name="Oval 711"/>
          <p:cNvSpPr/>
          <p:nvPr/>
        </p:nvSpPr>
        <p:spPr>
          <a:xfrm>
            <a:off x="112993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3" name="Teardrop 3"/>
          <p:cNvSpPr/>
          <p:nvPr/>
        </p:nvSpPr>
        <p:spPr>
          <a:xfrm rot="5400000" flipH="1" flipV="1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4" name="Teardrop 3"/>
          <p:cNvSpPr/>
          <p:nvPr/>
        </p:nvSpPr>
        <p:spPr>
          <a:xfrm rot="5400000" flipH="1" flipV="1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5" name="Teardrop 3"/>
          <p:cNvSpPr/>
          <p:nvPr/>
        </p:nvSpPr>
        <p:spPr>
          <a:xfrm rot="5400000" flipH="1" flipV="1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6" name="Teardrop 3"/>
          <p:cNvSpPr/>
          <p:nvPr/>
        </p:nvSpPr>
        <p:spPr>
          <a:xfrm rot="5400000" flipH="1" flipV="1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7" name="Teardrop 3"/>
          <p:cNvSpPr/>
          <p:nvPr/>
        </p:nvSpPr>
        <p:spPr>
          <a:xfrm rot="5400000" flipH="1" flipV="1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8" name="Teardrop 3"/>
          <p:cNvSpPr/>
          <p:nvPr/>
        </p:nvSpPr>
        <p:spPr>
          <a:xfrm rot="5400000" flipH="1" flipV="1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9" name="Teardrop 3"/>
          <p:cNvSpPr/>
          <p:nvPr/>
        </p:nvSpPr>
        <p:spPr>
          <a:xfrm rot="5400000" flipH="1" flipV="1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0" name="Teardrop 3"/>
          <p:cNvSpPr/>
          <p:nvPr/>
        </p:nvSpPr>
        <p:spPr>
          <a:xfrm rot="5400000" flipH="1" flipV="1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1" name="Teardrop 3"/>
          <p:cNvSpPr/>
          <p:nvPr/>
        </p:nvSpPr>
        <p:spPr>
          <a:xfrm rot="5400000" flipH="1" flipV="1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2" name="Teardrop 3"/>
          <p:cNvSpPr/>
          <p:nvPr/>
        </p:nvSpPr>
        <p:spPr>
          <a:xfrm rot="5400000" flipH="1" flipV="1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3" name="Teardrop 3"/>
          <p:cNvSpPr/>
          <p:nvPr/>
        </p:nvSpPr>
        <p:spPr>
          <a:xfrm rot="5400000" flipH="1" flipV="1">
            <a:off x="98129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4" name="Teardrop 3"/>
          <p:cNvSpPr/>
          <p:nvPr/>
        </p:nvSpPr>
        <p:spPr>
          <a:xfrm rot="5400000" flipH="1" flipV="1">
            <a:off x="89703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5" name="Teardrop 3"/>
          <p:cNvSpPr/>
          <p:nvPr/>
        </p:nvSpPr>
        <p:spPr>
          <a:xfrm rot="5400000" flipH="1" flipV="1">
            <a:off x="11498011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6" name="Teardrop 3"/>
          <p:cNvSpPr/>
          <p:nvPr/>
        </p:nvSpPr>
        <p:spPr>
          <a:xfrm rot="5400000" flipH="1" flipV="1">
            <a:off x="106554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7" name="Teardrop 3"/>
          <p:cNvSpPr/>
          <p:nvPr/>
        </p:nvSpPr>
        <p:spPr>
          <a:xfrm rot="5400000" flipH="1" flipV="1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8" name="Oval 727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9" name="Oval 728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0" name="Oval 729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1" name="Oval 730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2" name="Oval 731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3" name="Oval 732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4" name="Oval 733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5" name="Oval 734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6" name="Oval 735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7" name="Oval 736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8" name="Oval 737"/>
          <p:cNvSpPr/>
          <p:nvPr/>
        </p:nvSpPr>
        <p:spPr>
          <a:xfrm>
            <a:off x="100346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9" name="Oval 738"/>
          <p:cNvSpPr/>
          <p:nvPr/>
        </p:nvSpPr>
        <p:spPr>
          <a:xfrm>
            <a:off x="91921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0" name="Oval 739"/>
          <p:cNvSpPr/>
          <p:nvPr/>
        </p:nvSpPr>
        <p:spPr>
          <a:xfrm>
            <a:off x="11719750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1" name="Oval 740"/>
          <p:cNvSpPr/>
          <p:nvPr/>
        </p:nvSpPr>
        <p:spPr>
          <a:xfrm>
            <a:off x="108772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2" name="Teardrop 3"/>
          <p:cNvSpPr/>
          <p:nvPr/>
        </p:nvSpPr>
        <p:spPr>
          <a:xfrm rot="5400000" flipH="1" flipV="1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3" name="Teardrop 3"/>
          <p:cNvSpPr/>
          <p:nvPr/>
        </p:nvSpPr>
        <p:spPr>
          <a:xfrm rot="5400000" flipH="1" flipV="1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4" name="Teardrop 3"/>
          <p:cNvSpPr/>
          <p:nvPr/>
        </p:nvSpPr>
        <p:spPr>
          <a:xfrm rot="5400000" flipH="1" flipV="1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5" name="Teardrop 3"/>
          <p:cNvSpPr/>
          <p:nvPr/>
        </p:nvSpPr>
        <p:spPr>
          <a:xfrm rot="5400000" flipH="1" flipV="1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6" name="Teardrop 3"/>
          <p:cNvSpPr/>
          <p:nvPr/>
        </p:nvSpPr>
        <p:spPr>
          <a:xfrm rot="5400000" flipH="1" flipV="1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7" name="Teardrop 3"/>
          <p:cNvSpPr/>
          <p:nvPr/>
        </p:nvSpPr>
        <p:spPr>
          <a:xfrm rot="5400000" flipH="1" flipV="1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8" name="Teardrop 3"/>
          <p:cNvSpPr/>
          <p:nvPr/>
        </p:nvSpPr>
        <p:spPr>
          <a:xfrm rot="5400000" flipH="1" flipV="1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9" name="Teardrop 3"/>
          <p:cNvSpPr/>
          <p:nvPr/>
        </p:nvSpPr>
        <p:spPr>
          <a:xfrm rot="5400000" flipH="1" flipV="1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0" name="Teardrop 3"/>
          <p:cNvSpPr/>
          <p:nvPr/>
        </p:nvSpPr>
        <p:spPr>
          <a:xfrm rot="5400000" flipH="1" flipV="1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1" name="Teardrop 3"/>
          <p:cNvSpPr/>
          <p:nvPr/>
        </p:nvSpPr>
        <p:spPr>
          <a:xfrm rot="5400000" flipH="1" flipV="1">
            <a:off x="93913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2" name="Teardrop 3"/>
          <p:cNvSpPr/>
          <p:nvPr/>
        </p:nvSpPr>
        <p:spPr>
          <a:xfrm rot="5400000" flipH="1" flipV="1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3" name="Teardrop 3"/>
          <p:cNvSpPr/>
          <p:nvPr/>
        </p:nvSpPr>
        <p:spPr>
          <a:xfrm rot="5400000" flipH="1" flipV="1">
            <a:off x="11076421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4" name="Teardrop 3"/>
          <p:cNvSpPr/>
          <p:nvPr/>
        </p:nvSpPr>
        <p:spPr>
          <a:xfrm rot="5400000" flipH="1" flipV="1">
            <a:off x="102338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5" name="Teardrop 3"/>
          <p:cNvSpPr/>
          <p:nvPr/>
        </p:nvSpPr>
        <p:spPr>
          <a:xfrm rot="5400000" flipH="1" flipV="1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6" name="Teardrop 3"/>
          <p:cNvSpPr/>
          <p:nvPr/>
        </p:nvSpPr>
        <p:spPr>
          <a:xfrm rot="5400000" flipH="1" flipV="1">
            <a:off x="11760003" y="2373673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7" name="Oval 756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8" name="Oval 757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9" name="Oval 758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0" name="Oval 759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1" name="Oval 760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2" name="Oval 761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3" name="Oval 762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4" name="Oval 763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5" name="Oval 764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6" name="Oval 765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7" name="Oval 766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8" name="Oval 767"/>
          <p:cNvSpPr/>
          <p:nvPr/>
        </p:nvSpPr>
        <p:spPr>
          <a:xfrm>
            <a:off x="104568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9" name="Oval 768"/>
          <p:cNvSpPr/>
          <p:nvPr/>
        </p:nvSpPr>
        <p:spPr>
          <a:xfrm>
            <a:off x="96142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0" name="Oval 769"/>
          <p:cNvSpPr/>
          <p:nvPr/>
        </p:nvSpPr>
        <p:spPr>
          <a:xfrm>
            <a:off x="112993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1" name="Teardrop 3"/>
          <p:cNvSpPr/>
          <p:nvPr/>
        </p:nvSpPr>
        <p:spPr>
          <a:xfrm rot="5400000" flipH="1" flipV="1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2" name="Teardrop 3"/>
          <p:cNvSpPr/>
          <p:nvPr/>
        </p:nvSpPr>
        <p:spPr>
          <a:xfrm rot="5400000" flipH="1" flipV="1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3" name="Teardrop 3"/>
          <p:cNvSpPr/>
          <p:nvPr/>
        </p:nvSpPr>
        <p:spPr>
          <a:xfrm rot="5400000" flipH="1" flipV="1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4" name="Teardrop 3"/>
          <p:cNvSpPr/>
          <p:nvPr/>
        </p:nvSpPr>
        <p:spPr>
          <a:xfrm rot="5400000" flipH="1" flipV="1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5" name="Teardrop 3"/>
          <p:cNvSpPr/>
          <p:nvPr/>
        </p:nvSpPr>
        <p:spPr>
          <a:xfrm rot="5400000" flipH="1" flipV="1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6" name="Teardrop 3"/>
          <p:cNvSpPr/>
          <p:nvPr/>
        </p:nvSpPr>
        <p:spPr>
          <a:xfrm rot="5400000" flipH="1" flipV="1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7" name="Teardrop 3"/>
          <p:cNvSpPr/>
          <p:nvPr/>
        </p:nvSpPr>
        <p:spPr>
          <a:xfrm rot="5400000" flipH="1" flipV="1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8" name="Teardrop 3"/>
          <p:cNvSpPr/>
          <p:nvPr/>
        </p:nvSpPr>
        <p:spPr>
          <a:xfrm rot="5400000" flipH="1" flipV="1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9" name="Teardrop 3"/>
          <p:cNvSpPr/>
          <p:nvPr/>
        </p:nvSpPr>
        <p:spPr>
          <a:xfrm rot="5400000" flipH="1" flipV="1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0" name="Teardrop 3"/>
          <p:cNvSpPr/>
          <p:nvPr/>
        </p:nvSpPr>
        <p:spPr>
          <a:xfrm rot="5400000" flipH="1" flipV="1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1" name="Teardrop 3"/>
          <p:cNvSpPr/>
          <p:nvPr/>
        </p:nvSpPr>
        <p:spPr>
          <a:xfrm rot="5400000" flipH="1" flipV="1">
            <a:off x="98129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2" name="Teardrop 3"/>
          <p:cNvSpPr/>
          <p:nvPr/>
        </p:nvSpPr>
        <p:spPr>
          <a:xfrm rot="5400000" flipH="1" flipV="1">
            <a:off x="89703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3" name="Teardrop 3"/>
          <p:cNvSpPr/>
          <p:nvPr/>
        </p:nvSpPr>
        <p:spPr>
          <a:xfrm rot="5400000" flipH="1" flipV="1">
            <a:off x="11498011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4" name="Teardrop 3"/>
          <p:cNvSpPr/>
          <p:nvPr/>
        </p:nvSpPr>
        <p:spPr>
          <a:xfrm rot="5400000" flipH="1" flipV="1">
            <a:off x="106554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5" name="Teardrop 3"/>
          <p:cNvSpPr/>
          <p:nvPr/>
        </p:nvSpPr>
        <p:spPr>
          <a:xfrm rot="5400000" flipH="1" flipV="1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6" name="Oval 785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7" name="Oval 786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8" name="Oval 787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9" name="Oval 788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0" name="Oval 789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1" name="Oval 790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2" name="Oval 791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3" name="Oval 792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4" name="Oval 793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5" name="Oval 794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6" name="Oval 795"/>
          <p:cNvSpPr/>
          <p:nvPr/>
        </p:nvSpPr>
        <p:spPr>
          <a:xfrm>
            <a:off x="100346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7" name="Oval 796"/>
          <p:cNvSpPr/>
          <p:nvPr/>
        </p:nvSpPr>
        <p:spPr>
          <a:xfrm>
            <a:off x="91921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8" name="Oval 797"/>
          <p:cNvSpPr/>
          <p:nvPr/>
        </p:nvSpPr>
        <p:spPr>
          <a:xfrm>
            <a:off x="11719750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9" name="Oval 798"/>
          <p:cNvSpPr/>
          <p:nvPr/>
        </p:nvSpPr>
        <p:spPr>
          <a:xfrm>
            <a:off x="108772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0" name="Teardrop 3"/>
          <p:cNvSpPr/>
          <p:nvPr/>
        </p:nvSpPr>
        <p:spPr>
          <a:xfrm rot="5400000" flipH="1" flipV="1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1" name="Teardrop 3"/>
          <p:cNvSpPr/>
          <p:nvPr/>
        </p:nvSpPr>
        <p:spPr>
          <a:xfrm rot="5400000" flipH="1" flipV="1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2" name="Teardrop 3"/>
          <p:cNvSpPr/>
          <p:nvPr/>
        </p:nvSpPr>
        <p:spPr>
          <a:xfrm rot="5400000" flipH="1" flipV="1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3" name="Teardrop 3"/>
          <p:cNvSpPr/>
          <p:nvPr/>
        </p:nvSpPr>
        <p:spPr>
          <a:xfrm rot="5400000" flipH="1" flipV="1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4" name="Teardrop 3"/>
          <p:cNvSpPr/>
          <p:nvPr/>
        </p:nvSpPr>
        <p:spPr>
          <a:xfrm rot="5400000" flipH="1" flipV="1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5" name="Teardrop 3"/>
          <p:cNvSpPr/>
          <p:nvPr/>
        </p:nvSpPr>
        <p:spPr>
          <a:xfrm rot="5400000" flipH="1" flipV="1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6" name="Teardrop 3"/>
          <p:cNvSpPr/>
          <p:nvPr/>
        </p:nvSpPr>
        <p:spPr>
          <a:xfrm rot="5400000" flipH="1" flipV="1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7" name="Teardrop 3"/>
          <p:cNvSpPr/>
          <p:nvPr/>
        </p:nvSpPr>
        <p:spPr>
          <a:xfrm rot="5400000" flipH="1" flipV="1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8" name="Teardrop 3"/>
          <p:cNvSpPr/>
          <p:nvPr/>
        </p:nvSpPr>
        <p:spPr>
          <a:xfrm rot="5400000" flipH="1" flipV="1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9" name="Teardrop 3"/>
          <p:cNvSpPr/>
          <p:nvPr/>
        </p:nvSpPr>
        <p:spPr>
          <a:xfrm rot="5400000" flipH="1" flipV="1">
            <a:off x="93913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0" name="Teardrop 3"/>
          <p:cNvSpPr/>
          <p:nvPr/>
        </p:nvSpPr>
        <p:spPr>
          <a:xfrm rot="5400000" flipH="1" flipV="1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1" name="Teardrop 3"/>
          <p:cNvSpPr/>
          <p:nvPr/>
        </p:nvSpPr>
        <p:spPr>
          <a:xfrm rot="5400000" flipH="1" flipV="1">
            <a:off x="11076421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2" name="Teardrop 3"/>
          <p:cNvSpPr/>
          <p:nvPr/>
        </p:nvSpPr>
        <p:spPr>
          <a:xfrm rot="5400000" flipH="1" flipV="1">
            <a:off x="102338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3" name="Teardrop 3"/>
          <p:cNvSpPr/>
          <p:nvPr/>
        </p:nvSpPr>
        <p:spPr>
          <a:xfrm rot="5400000" flipH="1" flipV="1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4" name="Teardrop 3"/>
          <p:cNvSpPr/>
          <p:nvPr/>
        </p:nvSpPr>
        <p:spPr>
          <a:xfrm rot="5400000" flipH="1" flipV="1">
            <a:off x="11760002" y="3223930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5" name="Oval 814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6" name="Oval 815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7" name="Oval 816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8" name="Oval 817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9" name="Oval 818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0" name="Oval 819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1" name="Oval 820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2" name="Oval 821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3" name="Oval 822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4" name="Oval 823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5" name="Oval 824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6" name="Oval 825"/>
          <p:cNvSpPr/>
          <p:nvPr/>
        </p:nvSpPr>
        <p:spPr>
          <a:xfrm>
            <a:off x="104568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7" name="Oval 826"/>
          <p:cNvSpPr/>
          <p:nvPr/>
        </p:nvSpPr>
        <p:spPr>
          <a:xfrm>
            <a:off x="96142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8" name="Oval 827"/>
          <p:cNvSpPr/>
          <p:nvPr/>
        </p:nvSpPr>
        <p:spPr>
          <a:xfrm>
            <a:off x="112993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9" name="Teardrop 3"/>
          <p:cNvSpPr/>
          <p:nvPr/>
        </p:nvSpPr>
        <p:spPr>
          <a:xfrm rot="5400000" flipH="1" flipV="1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0" name="Teardrop 3"/>
          <p:cNvSpPr/>
          <p:nvPr/>
        </p:nvSpPr>
        <p:spPr>
          <a:xfrm rot="5400000" flipH="1" flipV="1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1" name="Teardrop 3"/>
          <p:cNvSpPr/>
          <p:nvPr/>
        </p:nvSpPr>
        <p:spPr>
          <a:xfrm rot="5400000" flipH="1" flipV="1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2" name="Teardrop 3"/>
          <p:cNvSpPr/>
          <p:nvPr/>
        </p:nvSpPr>
        <p:spPr>
          <a:xfrm rot="5400000" flipH="1" flipV="1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3" name="Teardrop 3"/>
          <p:cNvSpPr/>
          <p:nvPr/>
        </p:nvSpPr>
        <p:spPr>
          <a:xfrm rot="5400000" flipH="1" flipV="1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4" name="Teardrop 3"/>
          <p:cNvSpPr/>
          <p:nvPr/>
        </p:nvSpPr>
        <p:spPr>
          <a:xfrm rot="5400000" flipH="1" flipV="1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5" name="Teardrop 3"/>
          <p:cNvSpPr/>
          <p:nvPr/>
        </p:nvSpPr>
        <p:spPr>
          <a:xfrm rot="5400000" flipH="1" flipV="1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6" name="Teardrop 3"/>
          <p:cNvSpPr/>
          <p:nvPr/>
        </p:nvSpPr>
        <p:spPr>
          <a:xfrm rot="5400000" flipH="1" flipV="1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7" name="Teardrop 3"/>
          <p:cNvSpPr/>
          <p:nvPr/>
        </p:nvSpPr>
        <p:spPr>
          <a:xfrm rot="5400000" flipH="1" flipV="1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8" name="Teardrop 3"/>
          <p:cNvSpPr/>
          <p:nvPr/>
        </p:nvSpPr>
        <p:spPr>
          <a:xfrm rot="5400000" flipH="1" flipV="1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9" name="Teardrop 3"/>
          <p:cNvSpPr/>
          <p:nvPr/>
        </p:nvSpPr>
        <p:spPr>
          <a:xfrm rot="5400000" flipH="1" flipV="1">
            <a:off x="98129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0" name="Teardrop 3"/>
          <p:cNvSpPr/>
          <p:nvPr/>
        </p:nvSpPr>
        <p:spPr>
          <a:xfrm rot="5400000" flipH="1" flipV="1">
            <a:off x="89703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1" name="Teardrop 3"/>
          <p:cNvSpPr/>
          <p:nvPr/>
        </p:nvSpPr>
        <p:spPr>
          <a:xfrm rot="5400000" flipH="1" flipV="1">
            <a:off x="11498011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2" name="Teardrop 3"/>
          <p:cNvSpPr/>
          <p:nvPr/>
        </p:nvSpPr>
        <p:spPr>
          <a:xfrm rot="5400000" flipH="1" flipV="1">
            <a:off x="106554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3" name="Teardrop 3"/>
          <p:cNvSpPr/>
          <p:nvPr/>
        </p:nvSpPr>
        <p:spPr>
          <a:xfrm rot="5400000" flipH="1" flipV="1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4" name="Oval 843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5" name="Oval 844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6" name="Oval 845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7" name="Oval 846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8" name="Oval 847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9" name="Oval 848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0" name="Oval 849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1" name="Oval 850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2" name="Oval 851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3" name="Oval 852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4" name="Oval 853"/>
          <p:cNvSpPr/>
          <p:nvPr/>
        </p:nvSpPr>
        <p:spPr>
          <a:xfrm>
            <a:off x="100346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5" name="Oval 854"/>
          <p:cNvSpPr/>
          <p:nvPr/>
        </p:nvSpPr>
        <p:spPr>
          <a:xfrm>
            <a:off x="91921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6" name="Oval 855"/>
          <p:cNvSpPr/>
          <p:nvPr/>
        </p:nvSpPr>
        <p:spPr>
          <a:xfrm>
            <a:off x="11719750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7" name="Oval 856"/>
          <p:cNvSpPr/>
          <p:nvPr/>
        </p:nvSpPr>
        <p:spPr>
          <a:xfrm>
            <a:off x="108772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8" name="Teardrop 3"/>
          <p:cNvSpPr/>
          <p:nvPr/>
        </p:nvSpPr>
        <p:spPr>
          <a:xfrm rot="5400000" flipH="1" flipV="1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9" name="Teardrop 3"/>
          <p:cNvSpPr/>
          <p:nvPr/>
        </p:nvSpPr>
        <p:spPr>
          <a:xfrm rot="5400000" flipH="1" flipV="1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0" name="Teardrop 3"/>
          <p:cNvSpPr/>
          <p:nvPr/>
        </p:nvSpPr>
        <p:spPr>
          <a:xfrm rot="5400000" flipH="1" flipV="1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1" name="Teardrop 3"/>
          <p:cNvSpPr/>
          <p:nvPr/>
        </p:nvSpPr>
        <p:spPr>
          <a:xfrm rot="5400000" flipH="1" flipV="1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2" name="Teardrop 3"/>
          <p:cNvSpPr/>
          <p:nvPr/>
        </p:nvSpPr>
        <p:spPr>
          <a:xfrm rot="5400000" flipH="1" flipV="1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3" name="Teardrop 3"/>
          <p:cNvSpPr/>
          <p:nvPr/>
        </p:nvSpPr>
        <p:spPr>
          <a:xfrm rot="5400000" flipH="1" flipV="1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4" name="Teardrop 3"/>
          <p:cNvSpPr/>
          <p:nvPr/>
        </p:nvSpPr>
        <p:spPr>
          <a:xfrm rot="5400000" flipH="1" flipV="1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5" name="Teardrop 3"/>
          <p:cNvSpPr/>
          <p:nvPr/>
        </p:nvSpPr>
        <p:spPr>
          <a:xfrm rot="5400000" flipH="1" flipV="1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6" name="Teardrop 3"/>
          <p:cNvSpPr/>
          <p:nvPr/>
        </p:nvSpPr>
        <p:spPr>
          <a:xfrm rot="5400000" flipH="1" flipV="1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7" name="Teardrop 3"/>
          <p:cNvSpPr/>
          <p:nvPr/>
        </p:nvSpPr>
        <p:spPr>
          <a:xfrm rot="5400000" flipH="1" flipV="1">
            <a:off x="93913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8" name="Teardrop 3"/>
          <p:cNvSpPr/>
          <p:nvPr/>
        </p:nvSpPr>
        <p:spPr>
          <a:xfrm rot="5400000" flipH="1" flipV="1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9" name="Teardrop 3"/>
          <p:cNvSpPr/>
          <p:nvPr/>
        </p:nvSpPr>
        <p:spPr>
          <a:xfrm rot="5400000" flipH="1" flipV="1">
            <a:off x="11076421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0" name="Teardrop 3"/>
          <p:cNvSpPr/>
          <p:nvPr/>
        </p:nvSpPr>
        <p:spPr>
          <a:xfrm rot="5400000" flipH="1" flipV="1">
            <a:off x="102338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1" name="Teardrop 3"/>
          <p:cNvSpPr/>
          <p:nvPr/>
        </p:nvSpPr>
        <p:spPr>
          <a:xfrm rot="5400000" flipH="1" flipV="1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2" name="Teardrop 3"/>
          <p:cNvSpPr/>
          <p:nvPr/>
        </p:nvSpPr>
        <p:spPr>
          <a:xfrm rot="5400000" flipH="1" flipV="1">
            <a:off x="11760002" y="4069935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8" y="250112"/>
                  <a:pt x="155376" y="250112"/>
                </a:cubicBezTo>
                <a:cubicBezTo>
                  <a:pt x="174455" y="249746"/>
                  <a:pt x="198601" y="254980"/>
                  <a:pt x="211458" y="268141"/>
                </a:cubicBezTo>
                <a:cubicBezTo>
                  <a:pt x="215886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7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60" y="254779"/>
                  <a:pt x="246352" y="254786"/>
                </a:cubicBezTo>
                <a:cubicBezTo>
                  <a:pt x="246345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9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90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3" name="Oval 872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4" name="Oval 873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5" name="Oval 874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6" name="Oval 875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7" name="Oval 876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8" name="Oval 877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9" name="Oval 878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0" name="Oval 879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1" name="Oval 880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2" name="Oval 881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3" name="Oval 882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4" name="Oval 883"/>
          <p:cNvSpPr/>
          <p:nvPr/>
        </p:nvSpPr>
        <p:spPr>
          <a:xfrm>
            <a:off x="104568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5" name="Oval 884"/>
          <p:cNvSpPr/>
          <p:nvPr/>
        </p:nvSpPr>
        <p:spPr>
          <a:xfrm>
            <a:off x="96142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6" name="Oval 885"/>
          <p:cNvSpPr/>
          <p:nvPr/>
        </p:nvSpPr>
        <p:spPr>
          <a:xfrm>
            <a:off x="112993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7" name="Teardrop 3"/>
          <p:cNvSpPr/>
          <p:nvPr/>
        </p:nvSpPr>
        <p:spPr>
          <a:xfrm rot="5400000" flipH="1" flipV="1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8" name="Teardrop 3"/>
          <p:cNvSpPr/>
          <p:nvPr/>
        </p:nvSpPr>
        <p:spPr>
          <a:xfrm rot="5400000" flipH="1" flipV="1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9" name="Teardrop 3"/>
          <p:cNvSpPr/>
          <p:nvPr/>
        </p:nvSpPr>
        <p:spPr>
          <a:xfrm rot="5400000" flipH="1" flipV="1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0" name="Teardrop 3"/>
          <p:cNvSpPr/>
          <p:nvPr/>
        </p:nvSpPr>
        <p:spPr>
          <a:xfrm rot="5400000" flipH="1" flipV="1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1" name="Teardrop 3"/>
          <p:cNvSpPr/>
          <p:nvPr/>
        </p:nvSpPr>
        <p:spPr>
          <a:xfrm rot="5400000" flipH="1" flipV="1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2" name="Teardrop 3"/>
          <p:cNvSpPr/>
          <p:nvPr/>
        </p:nvSpPr>
        <p:spPr>
          <a:xfrm rot="5400000" flipH="1" flipV="1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3" name="Teardrop 3"/>
          <p:cNvSpPr/>
          <p:nvPr/>
        </p:nvSpPr>
        <p:spPr>
          <a:xfrm rot="5400000" flipH="1" flipV="1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4" name="Teardrop 3"/>
          <p:cNvSpPr/>
          <p:nvPr/>
        </p:nvSpPr>
        <p:spPr>
          <a:xfrm rot="5400000" flipH="1" flipV="1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5" name="Teardrop 3"/>
          <p:cNvSpPr/>
          <p:nvPr/>
        </p:nvSpPr>
        <p:spPr>
          <a:xfrm rot="5400000" flipH="1" flipV="1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6" name="Teardrop 3"/>
          <p:cNvSpPr/>
          <p:nvPr/>
        </p:nvSpPr>
        <p:spPr>
          <a:xfrm rot="5400000" flipH="1" flipV="1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7" name="Teardrop 3"/>
          <p:cNvSpPr/>
          <p:nvPr/>
        </p:nvSpPr>
        <p:spPr>
          <a:xfrm rot="5400000" flipH="1" flipV="1">
            <a:off x="100063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8" name="Teardrop 3"/>
          <p:cNvSpPr/>
          <p:nvPr/>
        </p:nvSpPr>
        <p:spPr>
          <a:xfrm rot="5400000" flipH="1" flipV="1">
            <a:off x="916376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7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9" name="Teardrop 3"/>
          <p:cNvSpPr/>
          <p:nvPr/>
        </p:nvSpPr>
        <p:spPr>
          <a:xfrm rot="5400000" flipH="1" flipV="1">
            <a:off x="11691380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0" name="Teardrop 3"/>
          <p:cNvSpPr/>
          <p:nvPr/>
        </p:nvSpPr>
        <p:spPr>
          <a:xfrm rot="5400000" flipH="1" flipV="1">
            <a:off x="108488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1" name="Teardrop 3"/>
          <p:cNvSpPr/>
          <p:nvPr/>
        </p:nvSpPr>
        <p:spPr>
          <a:xfrm rot="5400000" flipH="1" flipV="1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2" name="Oval 1651"/>
          <p:cNvSpPr/>
          <p:nvPr/>
        </p:nvSpPr>
        <p:spPr>
          <a:xfrm>
            <a:off x="812619" y="4561319"/>
            <a:ext cx="11030995" cy="10682"/>
          </a:xfrm>
          <a:custGeom>
            <a:avLst/>
            <a:gdLst/>
            <a:ahLst/>
            <a:cxnLst/>
            <a:rect l="l" t="t" r="r" b="b"/>
            <a:pathLst>
              <a:path w="11030995" h="10682">
                <a:moveTo>
                  <a:pt x="10992007" y="0"/>
                </a:moveTo>
                <a:cubicBezTo>
                  <a:pt x="11006265" y="0"/>
                  <a:pt x="11019702" y="3516"/>
                  <a:pt x="11030995" y="10682"/>
                </a:cubicBezTo>
                <a:lnTo>
                  <a:pt x="10953019" y="10682"/>
                </a:lnTo>
                <a:cubicBezTo>
                  <a:pt x="10964312" y="3516"/>
                  <a:pt x="10977749" y="0"/>
                  <a:pt x="10992007" y="0"/>
                </a:cubicBezTo>
                <a:close/>
                <a:moveTo>
                  <a:pt x="10149468" y="0"/>
                </a:moveTo>
                <a:cubicBezTo>
                  <a:pt x="10163726" y="0"/>
                  <a:pt x="10177163" y="3516"/>
                  <a:pt x="10188456" y="10682"/>
                </a:cubicBezTo>
                <a:lnTo>
                  <a:pt x="10110480" y="10682"/>
                </a:lnTo>
                <a:cubicBezTo>
                  <a:pt x="10121773" y="3516"/>
                  <a:pt x="10135210" y="0"/>
                  <a:pt x="10149468" y="0"/>
                </a:cubicBezTo>
                <a:close/>
                <a:moveTo>
                  <a:pt x="9306928" y="0"/>
                </a:moveTo>
                <a:cubicBezTo>
                  <a:pt x="9321186" y="0"/>
                  <a:pt x="9334623" y="3516"/>
                  <a:pt x="9345916" y="10682"/>
                </a:cubicBezTo>
                <a:lnTo>
                  <a:pt x="9267940" y="10682"/>
                </a:lnTo>
                <a:cubicBezTo>
                  <a:pt x="9279233" y="3516"/>
                  <a:pt x="9292670" y="0"/>
                  <a:pt x="9306928" y="0"/>
                </a:cubicBezTo>
                <a:close/>
                <a:moveTo>
                  <a:pt x="8464388" y="0"/>
                </a:moveTo>
                <a:cubicBezTo>
                  <a:pt x="8478646" y="0"/>
                  <a:pt x="8492083" y="3516"/>
                  <a:pt x="8503376" y="10682"/>
                </a:cubicBezTo>
                <a:lnTo>
                  <a:pt x="8425400" y="10682"/>
                </a:lnTo>
                <a:cubicBezTo>
                  <a:pt x="8436693" y="3516"/>
                  <a:pt x="8450130" y="0"/>
                  <a:pt x="8464388" y="0"/>
                </a:cubicBezTo>
                <a:close/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3" name="Oval 902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4" name="Oval 903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5" name="Oval 904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6" name="Oval 905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7" name="Oval 906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8" name="Oval 907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9" name="Oval 908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0" name="Oval 909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1" name="Oval 910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2" name="Oval 911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3" name="Oval 912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4" name="Oval 913"/>
          <p:cNvSpPr/>
          <p:nvPr/>
        </p:nvSpPr>
        <p:spPr>
          <a:xfrm>
            <a:off x="104920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5" name="Oval 914"/>
          <p:cNvSpPr/>
          <p:nvPr/>
        </p:nvSpPr>
        <p:spPr>
          <a:xfrm>
            <a:off x="96491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6" name="Oval 915"/>
          <p:cNvSpPr/>
          <p:nvPr/>
        </p:nvSpPr>
        <p:spPr>
          <a:xfrm>
            <a:off x="113348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7" name="Oval 916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8" name="Oval 917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9" name="Oval 918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0" name="Oval 919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1" name="Oval 920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2" name="Oval 921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3" name="Oval 922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4" name="Oval 923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5" name="Oval 924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6" name="Oval 925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7" name="Oval 926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8" name="Oval 927"/>
          <p:cNvSpPr/>
          <p:nvPr/>
        </p:nvSpPr>
        <p:spPr>
          <a:xfrm>
            <a:off x="104920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9" name="Oval 928"/>
          <p:cNvSpPr/>
          <p:nvPr/>
        </p:nvSpPr>
        <p:spPr>
          <a:xfrm>
            <a:off x="96491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0" name="Oval 929"/>
          <p:cNvSpPr/>
          <p:nvPr/>
        </p:nvSpPr>
        <p:spPr>
          <a:xfrm>
            <a:off x="113348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1" name="Oval 930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2" name="Oval 931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3" name="Oval 932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4" name="Oval 933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5" name="Oval 934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6" name="Oval 935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7" name="Oval 936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8" name="Oval 937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9" name="Oval 938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0" name="Oval 939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1" name="Oval 940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2" name="Oval 941"/>
          <p:cNvSpPr/>
          <p:nvPr/>
        </p:nvSpPr>
        <p:spPr>
          <a:xfrm>
            <a:off x="104920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3" name="Oval 942"/>
          <p:cNvSpPr/>
          <p:nvPr/>
        </p:nvSpPr>
        <p:spPr>
          <a:xfrm>
            <a:off x="96491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4" name="Oval 943"/>
          <p:cNvSpPr/>
          <p:nvPr/>
        </p:nvSpPr>
        <p:spPr>
          <a:xfrm>
            <a:off x="113348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5" name="Oval 944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6" name="Oval 945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7" name="Oval 946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8" name="Oval 947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9" name="Oval 948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0" name="Oval 949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1" name="Oval 950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2" name="Oval 951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3" name="Oval 952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4" name="Oval 953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5" name="Oval 954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6" name="Oval 955"/>
          <p:cNvSpPr/>
          <p:nvPr/>
        </p:nvSpPr>
        <p:spPr>
          <a:xfrm>
            <a:off x="104920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7" name="Oval 956"/>
          <p:cNvSpPr/>
          <p:nvPr/>
        </p:nvSpPr>
        <p:spPr>
          <a:xfrm>
            <a:off x="96491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8" name="Oval 957"/>
          <p:cNvSpPr/>
          <p:nvPr/>
        </p:nvSpPr>
        <p:spPr>
          <a:xfrm>
            <a:off x="113348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9" name="Oval 958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0" name="Oval 959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1" name="Oval 960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2" name="Oval 961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3" name="Oval 962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4" name="Oval 963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5" name="Oval 964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6" name="Oval 965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7" name="Oval 966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8" name="Oval 967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9" name="Oval 968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0" name="Oval 969"/>
          <p:cNvSpPr/>
          <p:nvPr/>
        </p:nvSpPr>
        <p:spPr>
          <a:xfrm>
            <a:off x="104920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1" name="Oval 970"/>
          <p:cNvSpPr/>
          <p:nvPr/>
        </p:nvSpPr>
        <p:spPr>
          <a:xfrm>
            <a:off x="96491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2" name="Oval 971"/>
          <p:cNvSpPr/>
          <p:nvPr/>
        </p:nvSpPr>
        <p:spPr>
          <a:xfrm>
            <a:off x="113348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tIns="45720" rIns="91440" bIns="4572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FC1EF-DAA5-A248-AF37-721A90955176}" type="datetimeFigureOut">
              <a:rPr lang="fr-FR" smtClean="0"/>
              <a:t>07/11/2022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68323-0DEA-8442-B12C-8E4815026B9D}" type="slidenum">
              <a:rPr lang="fr-FR" smtClean="0"/>
              <a:t>‹N°›</a:t>
            </a:fld>
            <a:endParaRPr lang="fr-F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336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FC1EF-DAA5-A248-AF37-721A90955176}" type="datetimeFigureOut">
              <a:rPr lang="fr-FR" smtClean="0"/>
              <a:t>07/11/2022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68323-0DEA-8442-B12C-8E4815026B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78734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3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FC1EF-DAA5-A248-AF37-721A90955176}" type="datetimeFigureOut">
              <a:rPr lang="fr-FR" smtClean="0"/>
              <a:t>07/11/2022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68323-0DEA-8442-B12C-8E4815026B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2259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FC1EF-DAA5-A248-AF37-721A90955176}" type="datetimeFigureOut">
              <a:rPr lang="fr-FR" smtClean="0"/>
              <a:t>07/11/2022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68323-0DEA-8442-B12C-8E4815026B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0819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FC1EF-DAA5-A248-AF37-721A90955176}" type="datetimeFigureOut">
              <a:rPr lang="fr-FR" smtClean="0"/>
              <a:t>07/11/2022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68323-0DEA-8442-B12C-8E4815026B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2396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FC1EF-DAA5-A248-AF37-721A90955176}" type="datetimeFigureOut">
              <a:rPr lang="fr-FR" smtClean="0"/>
              <a:t>07/11/2022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68323-0DEA-8442-B12C-8E4815026B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30216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3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FC1EF-DAA5-A248-AF37-721A90955176}" type="datetimeFigureOut">
              <a:rPr lang="fr-FR" smtClean="0"/>
              <a:t>07/11/2022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68323-0DEA-8442-B12C-8E4815026B9D}" type="slidenum">
              <a:rPr lang="fr-FR" smtClean="0"/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3150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50000"/>
              </a:schemeClr>
            </a:gs>
            <a:gs pos="100000">
              <a:srgbClr val="E8F7FF"/>
            </a:gs>
            <a:gs pos="0">
              <a:schemeClr val="accent1">
                <a:lumMod val="30000"/>
                <a:lumOff val="7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7EEFC1EF-DAA5-A248-AF37-721A90955176}" type="datetimeFigureOut">
              <a:rPr lang="fr-FR" smtClean="0"/>
              <a:t>07/11/2022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5368323-0DEA-8442-B12C-8E4815026B9D}" type="slidenum">
              <a:rPr lang="fr-FR" smtClean="0"/>
              <a:t>‹N°›</a:t>
            </a:fld>
            <a:endParaRPr lang="fr-FR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587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86" r:id="rId1"/>
    <p:sldLayoutId id="2147484587" r:id="rId2"/>
    <p:sldLayoutId id="2147484588" r:id="rId3"/>
    <p:sldLayoutId id="2147484589" r:id="rId4"/>
    <p:sldLayoutId id="2147484590" r:id="rId5"/>
    <p:sldLayoutId id="2147484591" r:id="rId6"/>
    <p:sldLayoutId id="2147484592" r:id="rId7"/>
    <p:sldLayoutId id="2147484593" r:id="rId8"/>
    <p:sldLayoutId id="2147484594" r:id="rId9"/>
    <p:sldLayoutId id="2147484595" r:id="rId10"/>
    <p:sldLayoutId id="2147484596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3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sv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4" descr="Une image contenant ciel, extérieur&#10;&#10;Description générée automatiquement">
            <a:extLst>
              <a:ext uri="{FF2B5EF4-FFF2-40B4-BE49-F238E27FC236}">
                <a16:creationId xmlns:a16="http://schemas.microsoft.com/office/drawing/2014/main" id="{651A911C-827C-0C86-A664-C615EC1111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C32224EF-9524-4C8A-E824-8B798876F071}"/>
              </a:ext>
            </a:extLst>
          </p:cNvPr>
          <p:cNvSpPr txBox="1"/>
          <p:nvPr/>
        </p:nvSpPr>
        <p:spPr>
          <a:xfrm>
            <a:off x="3386667" y="-37400"/>
            <a:ext cx="5547387" cy="1754326"/>
          </a:xfrm>
          <a:prstGeom prst="rect">
            <a:avLst/>
          </a:prstGeom>
          <a:noFill/>
          <a:ln w="12700"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5400" b="1" cap="all">
                <a:latin typeface="Arial" panose="020B0604020202020204" pitchFamily="34" charset="0"/>
                <a:cs typeface="Arial" panose="020B0604020202020204" pitchFamily="34" charset="0"/>
              </a:rPr>
              <a:t>STRASBOURG</a:t>
            </a:r>
            <a:endParaRPr lang="en-US" sz="5400" b="1" cap="all"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endParaRPr lang="fr-FR" sz="5400" u="sng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9" name="Picture 12" descr="Une image contenant texte&#10;&#10;Description générée automatiquement">
            <a:extLst>
              <a:ext uri="{FF2B5EF4-FFF2-40B4-BE49-F238E27FC236}">
                <a16:creationId xmlns:a16="http://schemas.microsoft.com/office/drawing/2014/main" id="{4DBE96CB-DDB9-CA61-D8CD-46F291B7EA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27" y="5691530"/>
            <a:ext cx="1720890" cy="105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7EAB6F0D-7833-CA5B-1F25-E1D2825080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6816" y="93217"/>
            <a:ext cx="2996958" cy="709845"/>
          </a:xfrm>
          <a:prstGeom prst="rect">
            <a:avLst/>
          </a:prstGeom>
        </p:spPr>
      </p:pic>
      <p:pic>
        <p:nvPicPr>
          <p:cNvPr id="13" name="Graphique 12">
            <a:extLst>
              <a:ext uri="{FF2B5EF4-FFF2-40B4-BE49-F238E27FC236}">
                <a16:creationId xmlns:a16="http://schemas.microsoft.com/office/drawing/2014/main" id="{C1D10FB9-897A-F021-A797-3095058AD5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220715" y="0"/>
            <a:ext cx="1872998" cy="90320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52ECCA8-1421-C603-5A7C-BFD33D5233C1}"/>
              </a:ext>
            </a:extLst>
          </p:cNvPr>
          <p:cNvSpPr txBox="1"/>
          <p:nvPr/>
        </p:nvSpPr>
        <p:spPr>
          <a:xfrm>
            <a:off x="3854995" y="601258"/>
            <a:ext cx="4480931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US" sz="2000" b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É</a:t>
            </a:r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000" b="1" err="1">
                <a:latin typeface="Arial" panose="020B0604020202020204" pitchFamily="34" charset="0"/>
                <a:cs typeface="Arial" panose="020B0604020202020204" pitchFamily="34" charset="0"/>
              </a:rPr>
              <a:t>Territoires</a:t>
            </a:r>
            <a:endParaRPr lang="en-US" sz="20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Semestre</a:t>
            </a:r>
            <a:r>
              <a:rPr lang="en-US" sz="2000" b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 1 / 2022-2023 </a:t>
            </a:r>
            <a:endParaRPr lang="en-US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016F96-6F5C-1F39-0C0E-00DFE658528E}"/>
              </a:ext>
            </a:extLst>
          </p:cNvPr>
          <p:cNvSpPr txBox="1"/>
          <p:nvPr/>
        </p:nvSpPr>
        <p:spPr>
          <a:xfrm>
            <a:off x="10286905" y="5965944"/>
            <a:ext cx="274320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Wissam Shaaban​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César 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Pierrard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Vincent 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Larre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FCB46B-A7D8-200C-626C-215227EC38F9}"/>
              </a:ext>
            </a:extLst>
          </p:cNvPr>
          <p:cNvSpPr txBox="1"/>
          <p:nvPr/>
        </p:nvSpPr>
        <p:spPr>
          <a:xfrm>
            <a:off x="5366243" y="6215983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Hélène Bieber​</a:t>
            </a:r>
          </a:p>
          <a:p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Sylvia 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Canonne</a:t>
            </a:r>
            <a:endParaRPr 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8798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450F230E-AA44-AD3A-DF13-90276178A75F}"/>
              </a:ext>
            </a:extLst>
          </p:cNvPr>
          <p:cNvSpPr/>
          <p:nvPr/>
        </p:nvSpPr>
        <p:spPr>
          <a:xfrm>
            <a:off x="1658530" y="0"/>
            <a:ext cx="8874939" cy="114767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44C01F27-659B-7361-F64E-C89CBE04F576}"/>
              </a:ext>
            </a:extLst>
          </p:cNvPr>
          <p:cNvSpPr txBox="1"/>
          <p:nvPr/>
        </p:nvSpPr>
        <p:spPr>
          <a:xfrm>
            <a:off x="2726379" y="-26330"/>
            <a:ext cx="3369620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I. Strasbourg: a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dynamic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area</a:t>
            </a:r>
          </a:p>
          <a:p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of the area</a:t>
            </a:r>
            <a:endParaRPr lang="fr-FR" sz="16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European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capital</a:t>
            </a:r>
          </a:p>
          <a:p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Employment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and business line 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A88DC66C-0650-6696-13DF-0E75C5C3036C}"/>
              </a:ext>
            </a:extLst>
          </p:cNvPr>
          <p:cNvSpPr txBox="1"/>
          <p:nvPr/>
        </p:nvSpPr>
        <p:spPr>
          <a:xfrm>
            <a:off x="6282382" y="0"/>
            <a:ext cx="3191970" cy="110799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II. Strasbourg: un bassin culturel</a:t>
            </a:r>
          </a:p>
          <a:p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1. Une culture locale</a:t>
            </a:r>
          </a:p>
          <a:p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fr-FR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Une culture diversifiée</a:t>
            </a:r>
          </a:p>
          <a:p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3. Un lieu touristique</a:t>
            </a:r>
          </a:p>
        </p:txBody>
      </p:sp>
      <p:pic>
        <p:nvPicPr>
          <p:cNvPr id="1026" name="Picture 2" descr="Université de Strasbourg — Wikipédia">
            <a:extLst>
              <a:ext uri="{FF2B5EF4-FFF2-40B4-BE49-F238E27FC236}">
                <a16:creationId xmlns:a16="http://schemas.microsoft.com/office/drawing/2014/main" id="{E59312D6-C8A9-09BD-C756-E545033AE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98" y="1306041"/>
            <a:ext cx="5841052" cy="4380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6952BD39-0D1B-D241-540F-1E1E2839BC17}"/>
              </a:ext>
            </a:extLst>
          </p:cNvPr>
          <p:cNvSpPr txBox="1"/>
          <p:nvPr/>
        </p:nvSpPr>
        <p:spPr>
          <a:xfrm>
            <a:off x="1845559" y="5792541"/>
            <a:ext cx="3328330" cy="400110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>
                <a:latin typeface="Arial" panose="020B0604020202020204" pitchFamily="34" charset="0"/>
                <a:cs typeface="Arial" panose="020B0604020202020204" pitchFamily="34" charset="0"/>
              </a:rPr>
              <a:t>L’université de Strasbourg</a:t>
            </a:r>
          </a:p>
        </p:txBody>
      </p:sp>
      <p:pic>
        <p:nvPicPr>
          <p:cNvPr id="4" name="Graphique 3" descr="Crayon avec un remplissage uni">
            <a:extLst>
              <a:ext uri="{FF2B5EF4-FFF2-40B4-BE49-F238E27FC236}">
                <a16:creationId xmlns:a16="http://schemas.microsoft.com/office/drawing/2014/main" id="{C7D883F2-5B16-DB79-7506-42E87738C3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19780" y="1883694"/>
            <a:ext cx="371750" cy="37175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2197C872-8116-02AB-FE96-68C9FB33C37D}"/>
              </a:ext>
            </a:extLst>
          </p:cNvPr>
          <p:cNvSpPr txBox="1"/>
          <p:nvPr/>
        </p:nvSpPr>
        <p:spPr>
          <a:xfrm>
            <a:off x="6944335" y="3192113"/>
            <a:ext cx="52642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>
                <a:latin typeface="Arial" panose="020B0604020202020204" pitchFamily="34" charset="0"/>
                <a:cs typeface="Arial" panose="020B0604020202020204" pitchFamily="34" charset="0"/>
              </a:rPr>
              <a:t>Une multitude de formations</a:t>
            </a:r>
          </a:p>
        </p:txBody>
      </p:sp>
      <p:pic>
        <p:nvPicPr>
          <p:cNvPr id="6" name="Graphique 5" descr="Crayon avec un remplissage uni">
            <a:extLst>
              <a:ext uri="{FF2B5EF4-FFF2-40B4-BE49-F238E27FC236}">
                <a16:creationId xmlns:a16="http://schemas.microsoft.com/office/drawing/2014/main" id="{5C991694-ABC3-F8AC-6727-3ADA76E25E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19779" y="3310559"/>
            <a:ext cx="371751" cy="371751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53044276-9384-337A-D6EF-4B6235DA4E64}"/>
              </a:ext>
            </a:extLst>
          </p:cNvPr>
          <p:cNvSpPr txBox="1"/>
          <p:nvPr/>
        </p:nvSpPr>
        <p:spPr>
          <a:xfrm>
            <a:off x="6991530" y="4632166"/>
            <a:ext cx="47908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>
                <a:latin typeface="Arial" panose="020B0604020202020204" pitchFamily="34" charset="0"/>
                <a:cs typeface="Arial" panose="020B0604020202020204" pitchFamily="34" charset="0"/>
              </a:rPr>
              <a:t>Un mélange de cultures</a:t>
            </a:r>
          </a:p>
        </p:txBody>
      </p:sp>
      <p:pic>
        <p:nvPicPr>
          <p:cNvPr id="9" name="Graphique 8" descr="Crayon avec un remplissage uni">
            <a:extLst>
              <a:ext uri="{FF2B5EF4-FFF2-40B4-BE49-F238E27FC236}">
                <a16:creationId xmlns:a16="http://schemas.microsoft.com/office/drawing/2014/main" id="{A9A2F289-962B-11D7-3288-4018DA8FF3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19779" y="4738679"/>
            <a:ext cx="371751" cy="371751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D275084D-EDA1-34EE-8AE0-3E135690095A}"/>
              </a:ext>
            </a:extLst>
          </p:cNvPr>
          <p:cNvSpPr txBox="1"/>
          <p:nvPr/>
        </p:nvSpPr>
        <p:spPr>
          <a:xfrm>
            <a:off x="11840532" y="6488668"/>
            <a:ext cx="351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/>
              <a:t>8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7F29628B-F7C8-1B73-1477-AE62DC8E8D0A}"/>
              </a:ext>
            </a:extLst>
          </p:cNvPr>
          <p:cNvSpPr txBox="1"/>
          <p:nvPr/>
        </p:nvSpPr>
        <p:spPr>
          <a:xfrm>
            <a:off x="6991530" y="1742288"/>
            <a:ext cx="5010939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>
                <a:latin typeface="Arial" panose="020B0604020202020204" pitchFamily="34" charset="0"/>
                <a:cs typeface="Arial" panose="020B0604020202020204" pitchFamily="34" charset="0"/>
              </a:rPr>
              <a:t>Une université de 60 000 étudiants</a:t>
            </a:r>
          </a:p>
          <a:p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8130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450F230E-AA44-AD3A-DF13-90276178A75F}"/>
              </a:ext>
            </a:extLst>
          </p:cNvPr>
          <p:cNvSpPr/>
          <p:nvPr/>
        </p:nvSpPr>
        <p:spPr>
          <a:xfrm>
            <a:off x="1658530" y="0"/>
            <a:ext cx="8874939" cy="114767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44C01F27-659B-7361-F64E-C89CBE04F576}"/>
              </a:ext>
            </a:extLst>
          </p:cNvPr>
          <p:cNvSpPr txBox="1"/>
          <p:nvPr/>
        </p:nvSpPr>
        <p:spPr>
          <a:xfrm>
            <a:off x="2726379" y="-26330"/>
            <a:ext cx="3369620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I. Strasbourg: a 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dynamic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area</a:t>
            </a:r>
          </a:p>
          <a:p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of the area</a:t>
            </a:r>
            <a:endParaRPr lang="fr-FR" sz="16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European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capital</a:t>
            </a:r>
          </a:p>
          <a:p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Employment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and business line 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A88DC66C-0650-6696-13DF-0E75C5C3036C}"/>
              </a:ext>
            </a:extLst>
          </p:cNvPr>
          <p:cNvSpPr txBox="1"/>
          <p:nvPr/>
        </p:nvSpPr>
        <p:spPr>
          <a:xfrm>
            <a:off x="6282382" y="0"/>
            <a:ext cx="3191970" cy="110799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II. Strasbourg: un bassin culturel</a:t>
            </a:r>
          </a:p>
          <a:p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1. Une culture locale</a:t>
            </a:r>
          </a:p>
          <a:p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2. Une culture diversifiée</a:t>
            </a:r>
          </a:p>
          <a:p>
            <a:r>
              <a:rPr lang="fr-FR" sz="160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fr-FR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Un lieu touristique</a:t>
            </a:r>
          </a:p>
        </p:txBody>
      </p:sp>
      <p:pic>
        <p:nvPicPr>
          <p:cNvPr id="2" name="Graphique 2" descr="Avion avec un remplissage uni">
            <a:extLst>
              <a:ext uri="{FF2B5EF4-FFF2-40B4-BE49-F238E27FC236}">
                <a16:creationId xmlns:a16="http://schemas.microsoft.com/office/drawing/2014/main" id="{16AF0B31-2715-9130-3CD8-AE0225EC3F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79696" y="2093256"/>
            <a:ext cx="313767" cy="313767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A7F0FA6D-7D5A-E8A8-52DD-36917DDE20EE}"/>
              </a:ext>
            </a:extLst>
          </p:cNvPr>
          <p:cNvSpPr txBox="1"/>
          <p:nvPr/>
        </p:nvSpPr>
        <p:spPr>
          <a:xfrm>
            <a:off x="6372625" y="2005817"/>
            <a:ext cx="5947440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3200">
                <a:latin typeface="Arial"/>
                <a:cs typeface="Arial"/>
              </a:rPr>
              <a:t>Un tourisme important</a:t>
            </a:r>
          </a:p>
          <a:p>
            <a:endParaRPr lang="fr-FR" sz="3200">
              <a:latin typeface="Arial"/>
              <a:cs typeface="Arial"/>
            </a:endParaRPr>
          </a:p>
          <a:p>
            <a:r>
              <a:rPr lang="fr-FR" sz="3200">
                <a:latin typeface="Arial"/>
                <a:cs typeface="Arial"/>
              </a:rPr>
              <a:t>Un accès facile</a:t>
            </a:r>
          </a:p>
          <a:p>
            <a:endParaRPr lang="fr-FR" sz="3200">
              <a:latin typeface="Arial"/>
              <a:cs typeface="Arial"/>
            </a:endParaRPr>
          </a:p>
          <a:p>
            <a:r>
              <a:rPr lang="fr-FR" sz="3200">
                <a:latin typeface="Arial"/>
                <a:cs typeface="Arial"/>
              </a:rPr>
              <a:t>Une facilitation du déplacement</a:t>
            </a:r>
          </a:p>
          <a:p>
            <a:endParaRPr lang="fr-FR" sz="3200">
              <a:latin typeface="Arial"/>
              <a:cs typeface="Arial"/>
            </a:endParaRPr>
          </a:p>
          <a:p>
            <a:r>
              <a:rPr lang="fr-FR" sz="3200">
                <a:latin typeface="Arial"/>
                <a:cs typeface="Arial"/>
              </a:rPr>
              <a:t>Un lieu historique</a:t>
            </a:r>
          </a:p>
          <a:p>
            <a:endParaRPr lang="fr-FR" sz="3200"/>
          </a:p>
          <a:p>
            <a:endParaRPr lang="fr-FR" sz="3200"/>
          </a:p>
        </p:txBody>
      </p:sp>
      <p:pic>
        <p:nvPicPr>
          <p:cNvPr id="4" name="Graphique 2" descr="Avion avec un remplissage uni">
            <a:extLst>
              <a:ext uri="{FF2B5EF4-FFF2-40B4-BE49-F238E27FC236}">
                <a16:creationId xmlns:a16="http://schemas.microsoft.com/office/drawing/2014/main" id="{9C27C744-726C-35CF-5763-D4EF5F0310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7624" y="5031765"/>
            <a:ext cx="313767" cy="313767"/>
          </a:xfrm>
          <a:prstGeom prst="rect">
            <a:avLst/>
          </a:prstGeom>
        </p:spPr>
      </p:pic>
      <p:pic>
        <p:nvPicPr>
          <p:cNvPr id="5" name="Graphique 2" descr="Avion avec un remplissage uni">
            <a:extLst>
              <a:ext uri="{FF2B5EF4-FFF2-40B4-BE49-F238E27FC236}">
                <a16:creationId xmlns:a16="http://schemas.microsoft.com/office/drawing/2014/main" id="{EA9897FB-55CC-12D3-0E09-E2B7B7787B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78069" y="4064880"/>
            <a:ext cx="313767" cy="313767"/>
          </a:xfrm>
          <a:prstGeom prst="rect">
            <a:avLst/>
          </a:prstGeom>
        </p:spPr>
      </p:pic>
      <p:pic>
        <p:nvPicPr>
          <p:cNvPr id="6" name="Graphique 2" descr="Avion avec un remplissage uni">
            <a:extLst>
              <a:ext uri="{FF2B5EF4-FFF2-40B4-BE49-F238E27FC236}">
                <a16:creationId xmlns:a16="http://schemas.microsoft.com/office/drawing/2014/main" id="{1F1E9F61-6E8A-D19F-560A-FDB56BBF23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5999" y="3078152"/>
            <a:ext cx="313767" cy="313767"/>
          </a:xfrm>
          <a:prstGeom prst="rect">
            <a:avLst/>
          </a:prstGeom>
        </p:spPr>
      </p:pic>
      <p:pic>
        <p:nvPicPr>
          <p:cNvPr id="7" name="Image 7" descr="Une image contenant ciel, extérieur, rivière, voyageant&#10;&#10;Description générée automatiquement">
            <a:extLst>
              <a:ext uri="{FF2B5EF4-FFF2-40B4-BE49-F238E27FC236}">
                <a16:creationId xmlns:a16="http://schemas.microsoft.com/office/drawing/2014/main" id="{4B6FE766-50D3-E4BF-DCA0-E90CEA2DFB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6377" y="3997139"/>
            <a:ext cx="4025152" cy="2476498"/>
          </a:xfrm>
          <a:prstGeom prst="rect">
            <a:avLst/>
          </a:prstGeom>
        </p:spPr>
      </p:pic>
      <p:pic>
        <p:nvPicPr>
          <p:cNvPr id="8" name="Image 8" descr="Une image contenant extérieur, arbre, ciel, plante&#10;&#10;Description générée automatiquement">
            <a:extLst>
              <a:ext uri="{FF2B5EF4-FFF2-40B4-BE49-F238E27FC236}">
                <a16:creationId xmlns:a16="http://schemas.microsoft.com/office/drawing/2014/main" id="{6220E822-99A4-1188-FDAD-A9C73858EC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6376" y="1286435"/>
            <a:ext cx="4025152" cy="2537011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50B0FC8E-444F-81DB-E9E8-428B5AD66F87}"/>
              </a:ext>
            </a:extLst>
          </p:cNvPr>
          <p:cNvSpPr txBox="1"/>
          <p:nvPr/>
        </p:nvSpPr>
        <p:spPr>
          <a:xfrm>
            <a:off x="41268" y="3074892"/>
            <a:ext cx="1835487" cy="70788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000">
                <a:latin typeface="Times New Roman"/>
                <a:cs typeface="Arial"/>
              </a:rPr>
              <a:t>Piste cyclable strasbourgeoise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9DA6613-FC9B-3949-12CF-AAE68BB09CED}"/>
              </a:ext>
            </a:extLst>
          </p:cNvPr>
          <p:cNvSpPr txBox="1"/>
          <p:nvPr/>
        </p:nvSpPr>
        <p:spPr>
          <a:xfrm>
            <a:off x="206187" y="5665693"/>
            <a:ext cx="1658470" cy="70788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000">
                <a:latin typeface="Times New Roman"/>
                <a:cs typeface="Times New Roman"/>
              </a:rPr>
              <a:t>Quartier de la Petite France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B1C2EDF-D811-1AA8-3650-D0B031447048}"/>
              </a:ext>
            </a:extLst>
          </p:cNvPr>
          <p:cNvSpPr txBox="1"/>
          <p:nvPr/>
        </p:nvSpPr>
        <p:spPr>
          <a:xfrm>
            <a:off x="11840532" y="6488668"/>
            <a:ext cx="351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5455956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450F230E-AA44-AD3A-DF13-90276178A75F}"/>
              </a:ext>
            </a:extLst>
          </p:cNvPr>
          <p:cNvSpPr/>
          <p:nvPr/>
        </p:nvSpPr>
        <p:spPr>
          <a:xfrm>
            <a:off x="1658530" y="0"/>
            <a:ext cx="8874939" cy="114767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44C01F27-659B-7361-F64E-C89CBE04F576}"/>
              </a:ext>
            </a:extLst>
          </p:cNvPr>
          <p:cNvSpPr txBox="1"/>
          <p:nvPr/>
        </p:nvSpPr>
        <p:spPr>
          <a:xfrm>
            <a:off x="2717650" y="0"/>
            <a:ext cx="3191970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I. Strasbourg: a 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dynamic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area</a:t>
            </a:r>
          </a:p>
          <a:p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of the area</a:t>
            </a:r>
            <a:endParaRPr lang="fr-FR" sz="16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European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capital</a:t>
            </a:r>
          </a:p>
          <a:p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Employment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and business line 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A88DC66C-0650-6696-13DF-0E75C5C3036C}"/>
              </a:ext>
            </a:extLst>
          </p:cNvPr>
          <p:cNvSpPr txBox="1"/>
          <p:nvPr/>
        </p:nvSpPr>
        <p:spPr>
          <a:xfrm>
            <a:off x="6282382" y="0"/>
            <a:ext cx="3191970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II. Strasbourg: un bassin culturel</a:t>
            </a:r>
          </a:p>
          <a:p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1. Une culture locale</a:t>
            </a:r>
          </a:p>
          <a:p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2. Une culture diversifiée</a:t>
            </a:r>
          </a:p>
          <a:p>
            <a:r>
              <a:rPr lang="fr-FR" sz="160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fr-FR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Un lieu touristique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79113CC-6406-B109-16B2-A250D55835E2}"/>
              </a:ext>
            </a:extLst>
          </p:cNvPr>
          <p:cNvSpPr txBox="1"/>
          <p:nvPr/>
        </p:nvSpPr>
        <p:spPr>
          <a:xfrm>
            <a:off x="1658800" y="5419808"/>
            <a:ext cx="3708512" cy="40011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sz="2000">
                <a:latin typeface="Times New Roman"/>
                <a:cs typeface="Times New Roman"/>
              </a:rPr>
              <a:t>Le marché de noël de Strasbourg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C5BCE75A-2131-4C43-CAD2-0AADD51BC344}"/>
              </a:ext>
            </a:extLst>
          </p:cNvPr>
          <p:cNvSpPr txBox="1"/>
          <p:nvPr/>
        </p:nvSpPr>
        <p:spPr>
          <a:xfrm>
            <a:off x="7283215" y="3133143"/>
            <a:ext cx="3915363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3200">
                <a:latin typeface="Arial"/>
                <a:cs typeface="Arial"/>
              </a:rPr>
              <a:t>Un succès populaire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73DD0CC3-8A6B-7806-C965-16124C4E5964}"/>
              </a:ext>
            </a:extLst>
          </p:cNvPr>
          <p:cNvSpPr txBox="1"/>
          <p:nvPr/>
        </p:nvSpPr>
        <p:spPr>
          <a:xfrm>
            <a:off x="7311093" y="1819629"/>
            <a:ext cx="3915363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3200">
                <a:latin typeface="Arial"/>
                <a:cs typeface="Arial"/>
              </a:rPr>
              <a:t>Un marché reconnu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B01BA0B9-FF52-2DAA-F291-39F7797BC538}"/>
              </a:ext>
            </a:extLst>
          </p:cNvPr>
          <p:cNvSpPr txBox="1"/>
          <p:nvPr/>
        </p:nvSpPr>
        <p:spPr>
          <a:xfrm>
            <a:off x="7283215" y="4541669"/>
            <a:ext cx="3791185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3200">
                <a:latin typeface="Arial"/>
                <a:cs typeface="Arial"/>
              </a:rPr>
              <a:t>Une fête historique</a:t>
            </a:r>
          </a:p>
        </p:txBody>
      </p:sp>
      <p:pic>
        <p:nvPicPr>
          <p:cNvPr id="5" name="Image 5" descr="Une image contenant extérieur, lieu de culte&#10;&#10;Description générée automatiquement">
            <a:extLst>
              <a:ext uri="{FF2B5EF4-FFF2-40B4-BE49-F238E27FC236}">
                <a16:creationId xmlns:a16="http://schemas.microsoft.com/office/drawing/2014/main" id="{8D7CB44D-1163-0230-0A89-F0709D0208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306" y="1488141"/>
            <a:ext cx="6409763" cy="3881716"/>
          </a:xfrm>
          <a:prstGeom prst="rect">
            <a:avLst/>
          </a:prstGeom>
        </p:spPr>
      </p:pic>
      <p:pic>
        <p:nvPicPr>
          <p:cNvPr id="3" name="Graphique 2" descr="Arbre de Noël avec un remplissage uni">
            <a:extLst>
              <a:ext uri="{FF2B5EF4-FFF2-40B4-BE49-F238E27FC236}">
                <a16:creationId xmlns:a16="http://schemas.microsoft.com/office/drawing/2014/main" id="{5410CEB1-97DE-7805-5A38-3BE228BD68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09151" y="4541989"/>
            <a:ext cx="390030" cy="514669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3477DDC6-C543-3D9C-E157-29D54CDFE89C}"/>
              </a:ext>
            </a:extLst>
          </p:cNvPr>
          <p:cNvSpPr txBox="1"/>
          <p:nvPr/>
        </p:nvSpPr>
        <p:spPr>
          <a:xfrm>
            <a:off x="11673444" y="6488668"/>
            <a:ext cx="5185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/>
              <a:t>10</a:t>
            </a:r>
          </a:p>
        </p:txBody>
      </p:sp>
      <p:pic>
        <p:nvPicPr>
          <p:cNvPr id="9" name="Graphique 8" descr="Arbre de Noël avec un remplissage uni">
            <a:extLst>
              <a:ext uri="{FF2B5EF4-FFF2-40B4-BE49-F238E27FC236}">
                <a16:creationId xmlns:a16="http://schemas.microsoft.com/office/drawing/2014/main" id="{957501BD-74FC-786B-92C0-4CEAC83F4F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09150" y="1808464"/>
            <a:ext cx="390030" cy="514669"/>
          </a:xfrm>
          <a:prstGeom prst="rect">
            <a:avLst/>
          </a:prstGeom>
        </p:spPr>
      </p:pic>
      <p:pic>
        <p:nvPicPr>
          <p:cNvPr id="10" name="Graphique 9" descr="Arbre de Noël avec un remplissage uni">
            <a:extLst>
              <a:ext uri="{FF2B5EF4-FFF2-40B4-BE49-F238E27FC236}">
                <a16:creationId xmlns:a16="http://schemas.microsoft.com/office/drawing/2014/main" id="{8D41BEA5-F2D7-06F6-4868-419EE6EBAF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09150" y="3138941"/>
            <a:ext cx="390030" cy="514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098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A35A4AC9-6AE7-6920-B587-EE43386C10D4}"/>
              </a:ext>
            </a:extLst>
          </p:cNvPr>
          <p:cNvSpPr/>
          <p:nvPr/>
        </p:nvSpPr>
        <p:spPr>
          <a:xfrm>
            <a:off x="627529" y="514256"/>
            <a:ext cx="7727577" cy="102730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4EFC588-5D26-C619-D854-FA0A1A6B7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052" y="274372"/>
            <a:ext cx="8534400" cy="1507067"/>
          </a:xfrm>
        </p:spPr>
        <p:txBody>
          <a:bodyPr/>
          <a:lstStyle/>
          <a:p>
            <a:r>
              <a:rPr lang="fr-FR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SOMMAIRE</a:t>
            </a:r>
          </a:p>
        </p:txBody>
      </p:sp>
      <p:graphicFrame>
        <p:nvGraphicFramePr>
          <p:cNvPr id="8" name="Espace réservé du contenu 2">
            <a:extLst>
              <a:ext uri="{FF2B5EF4-FFF2-40B4-BE49-F238E27FC236}">
                <a16:creationId xmlns:a16="http://schemas.microsoft.com/office/drawing/2014/main" id="{19EC8453-C3DB-EA26-0A75-0E35DF35BF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5884787"/>
              </p:ext>
            </p:extLst>
          </p:nvPr>
        </p:nvGraphicFramePr>
        <p:xfrm>
          <a:off x="627529" y="1781439"/>
          <a:ext cx="9148482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85492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D9440076-158B-3F56-81E4-DA299D58F1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0" y="1647477"/>
            <a:ext cx="4533168" cy="3989188"/>
          </a:xfrm>
          <a:prstGeom prst="rect">
            <a:avLst/>
          </a:prstGeom>
        </p:spPr>
      </p:pic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450F230E-AA44-AD3A-DF13-90276178A75F}"/>
              </a:ext>
            </a:extLst>
          </p:cNvPr>
          <p:cNvSpPr/>
          <p:nvPr/>
        </p:nvSpPr>
        <p:spPr>
          <a:xfrm>
            <a:off x="1658530" y="0"/>
            <a:ext cx="8874939" cy="114767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44C01F27-659B-7361-F64E-C89CBE04F576}"/>
              </a:ext>
            </a:extLst>
          </p:cNvPr>
          <p:cNvSpPr txBox="1"/>
          <p:nvPr/>
        </p:nvSpPr>
        <p:spPr>
          <a:xfrm>
            <a:off x="2717650" y="0"/>
            <a:ext cx="3191970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I. Strasbourg: a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dynamic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area</a:t>
            </a:r>
          </a:p>
          <a:p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fr-FR" sz="16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r>
              <a:rPr lang="fr-FR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 of the area</a:t>
            </a:r>
          </a:p>
          <a:p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European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capital</a:t>
            </a:r>
          </a:p>
          <a:p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Employment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and business line 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A88DC66C-0650-6696-13DF-0E75C5C3036C}"/>
              </a:ext>
            </a:extLst>
          </p:cNvPr>
          <p:cNvSpPr txBox="1"/>
          <p:nvPr/>
        </p:nvSpPr>
        <p:spPr>
          <a:xfrm>
            <a:off x="6282382" y="0"/>
            <a:ext cx="3191970" cy="110799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II. Strasbourg: un bassin culturel</a:t>
            </a:r>
          </a:p>
          <a:p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1. Une culture locale</a:t>
            </a:r>
          </a:p>
          <a:p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2. Une culture diversifiée</a:t>
            </a:r>
          </a:p>
          <a:p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3. Un lieu touristique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C36A6BBC-114B-651E-0CF5-2B3CBA38530E}"/>
              </a:ext>
            </a:extLst>
          </p:cNvPr>
          <p:cNvSpPr txBox="1"/>
          <p:nvPr/>
        </p:nvSpPr>
        <p:spPr>
          <a:xfrm>
            <a:off x="5240170" y="1999677"/>
            <a:ext cx="4680929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Eurometropolis</a:t>
            </a:r>
            <a:endParaRPr lang="fr-FR" sz="28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à"/>
            </a:pP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Best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connected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city in France</a:t>
            </a:r>
          </a:p>
          <a:p>
            <a:pPr marL="285750" indent="-285750">
              <a:buFont typeface="Wingdings" pitchFamily="2" charset="2"/>
              <a:buChar char="à"/>
            </a:pP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fr-FR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city in France</a:t>
            </a:r>
          </a:p>
          <a:p>
            <a:endParaRPr lang="fr-FR" dirty="0"/>
          </a:p>
          <a:p>
            <a:endParaRPr lang="fr-FR" dirty="0"/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1E578A82-41CD-D1FE-1628-ADC4DBA3AC3B}"/>
              </a:ext>
            </a:extLst>
          </p:cNvPr>
          <p:cNvGrpSpPr/>
          <p:nvPr/>
        </p:nvGrpSpPr>
        <p:grpSpPr>
          <a:xfrm>
            <a:off x="8823365" y="1541926"/>
            <a:ext cx="2926955" cy="3897881"/>
            <a:chOff x="3506993" y="3464162"/>
            <a:chExt cx="2148695" cy="2969853"/>
          </a:xfrm>
        </p:grpSpPr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19117AFE-55B3-2CA8-4631-3157F92A0FD9}"/>
                </a:ext>
              </a:extLst>
            </p:cNvPr>
            <p:cNvSpPr txBox="1"/>
            <p:nvPr/>
          </p:nvSpPr>
          <p:spPr>
            <a:xfrm>
              <a:off x="4868167" y="5055563"/>
              <a:ext cx="78752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>
                  <a:latin typeface="Arial" panose="020B0604020202020204" pitchFamily="34" charset="0"/>
                  <a:cs typeface="Arial" panose="020B0604020202020204" pitchFamily="34" charset="0"/>
                </a:rPr>
                <a:t>Offenburg</a:t>
              </a:r>
            </a:p>
          </p:txBody>
        </p:sp>
        <p:grpSp>
          <p:nvGrpSpPr>
            <p:cNvPr id="13" name="Groupe 12">
              <a:extLst>
                <a:ext uri="{FF2B5EF4-FFF2-40B4-BE49-F238E27FC236}">
                  <a16:creationId xmlns:a16="http://schemas.microsoft.com/office/drawing/2014/main" id="{2FBCE4D0-9CC3-A183-53F6-63018CFF1173}"/>
                </a:ext>
              </a:extLst>
            </p:cNvPr>
            <p:cNvGrpSpPr/>
            <p:nvPr/>
          </p:nvGrpSpPr>
          <p:grpSpPr>
            <a:xfrm>
              <a:off x="3506993" y="3464162"/>
              <a:ext cx="2148695" cy="2969853"/>
              <a:chOff x="3448575" y="3500940"/>
              <a:chExt cx="2148695" cy="2969853"/>
            </a:xfrm>
          </p:grpSpPr>
          <p:grpSp>
            <p:nvGrpSpPr>
              <p:cNvPr id="9" name="Groupe 8">
                <a:extLst>
                  <a:ext uri="{FF2B5EF4-FFF2-40B4-BE49-F238E27FC236}">
                    <a16:creationId xmlns:a16="http://schemas.microsoft.com/office/drawing/2014/main" id="{5FC7490F-C13F-070C-C999-5DB2AC7AC483}"/>
                  </a:ext>
                </a:extLst>
              </p:cNvPr>
              <p:cNvGrpSpPr/>
              <p:nvPr/>
            </p:nvGrpSpPr>
            <p:grpSpPr>
              <a:xfrm>
                <a:off x="3448575" y="3500940"/>
                <a:ext cx="2148695" cy="2969853"/>
                <a:chOff x="3566304" y="3138351"/>
                <a:chExt cx="2148695" cy="2969853"/>
              </a:xfrm>
            </p:grpSpPr>
            <p:pic>
              <p:nvPicPr>
                <p:cNvPr id="7" name="Image 6" descr="Une image contenant carte&#10;&#10;Description générée automatiquement">
                  <a:extLst>
                    <a:ext uri="{FF2B5EF4-FFF2-40B4-BE49-F238E27FC236}">
                      <a16:creationId xmlns:a16="http://schemas.microsoft.com/office/drawing/2014/main" id="{267599A9-079D-4A8B-B21D-80F20458AE3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566304" y="3138351"/>
                  <a:ext cx="2148695" cy="2969853"/>
                </a:xfrm>
                <a:prstGeom prst="rect">
                  <a:avLst/>
                </a:prstGeom>
              </p:spPr>
            </p:pic>
            <p:sp>
              <p:nvSpPr>
                <p:cNvPr id="8" name="ZoneTexte 7">
                  <a:extLst>
                    <a:ext uri="{FF2B5EF4-FFF2-40B4-BE49-F238E27FC236}">
                      <a16:creationId xmlns:a16="http://schemas.microsoft.com/office/drawing/2014/main" id="{B179C6DA-35D9-5E3E-6BC0-CD0A4464403A}"/>
                    </a:ext>
                  </a:extLst>
                </p:cNvPr>
                <p:cNvSpPr txBox="1"/>
                <p:nvPr/>
              </p:nvSpPr>
              <p:spPr>
                <a:xfrm>
                  <a:off x="5093838" y="4277934"/>
                  <a:ext cx="402495" cy="211050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20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ur</a:t>
                  </a:r>
                  <a:r>
                    <a:rPr lang="fr-FR" sz="1200">
                      <a:latin typeface="Arial" panose="020B0604020202020204" pitchFamily="34" charset="0"/>
                      <a:cs typeface="Arial" panose="020B0604020202020204" pitchFamily="34" charset="0"/>
                    </a:rPr>
                    <a:t> g</a:t>
                  </a:r>
                </a:p>
              </p:txBody>
            </p:sp>
          </p:grpSp>
          <p:sp>
            <p:nvSpPr>
              <p:cNvPr id="11" name="Ellipse 10">
                <a:extLst>
                  <a:ext uri="{FF2B5EF4-FFF2-40B4-BE49-F238E27FC236}">
                    <a16:creationId xmlns:a16="http://schemas.microsoft.com/office/drawing/2014/main" id="{E46A89B6-854A-EB88-6CF4-699F8E4676E5}"/>
                  </a:ext>
                </a:extLst>
              </p:cNvPr>
              <p:cNvSpPr/>
              <p:nvPr/>
            </p:nvSpPr>
            <p:spPr>
              <a:xfrm>
                <a:off x="5304985" y="5055563"/>
                <a:ext cx="47625" cy="45719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sp>
        <p:nvSpPr>
          <p:cNvPr id="3" name="ZoneTexte 2">
            <a:extLst>
              <a:ext uri="{FF2B5EF4-FFF2-40B4-BE49-F238E27FC236}">
                <a16:creationId xmlns:a16="http://schemas.microsoft.com/office/drawing/2014/main" id="{ED4FCCBD-7106-A3A8-99AB-A6D9D8CE2628}"/>
              </a:ext>
            </a:extLst>
          </p:cNvPr>
          <p:cNvSpPr txBox="1"/>
          <p:nvPr/>
        </p:nvSpPr>
        <p:spPr>
          <a:xfrm>
            <a:off x="11840532" y="6488668"/>
            <a:ext cx="351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/>
              <a:t>1</a:t>
            </a:r>
          </a:p>
        </p:txBody>
      </p:sp>
      <p:pic>
        <p:nvPicPr>
          <p:cNvPr id="5" name="Graphique 4" descr="Carreau avec un remplissage uni">
            <a:extLst>
              <a:ext uri="{FF2B5EF4-FFF2-40B4-BE49-F238E27FC236}">
                <a16:creationId xmlns:a16="http://schemas.microsoft.com/office/drawing/2014/main" id="{C1A2B1FA-A55C-0A6C-8709-F558C54BE4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72111" y="2089618"/>
            <a:ext cx="385706" cy="385706"/>
          </a:xfrm>
          <a:prstGeom prst="rect">
            <a:avLst/>
          </a:prstGeom>
        </p:spPr>
      </p:pic>
      <p:pic>
        <p:nvPicPr>
          <p:cNvPr id="17" name="Graphique 16" descr="Carreau avec un remplissage uni">
            <a:extLst>
              <a:ext uri="{FF2B5EF4-FFF2-40B4-BE49-F238E27FC236}">
                <a16:creationId xmlns:a16="http://schemas.microsoft.com/office/drawing/2014/main" id="{4F45B50B-6DD3-A63C-FAD9-FD7598E360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72110" y="4201698"/>
            <a:ext cx="385707" cy="385707"/>
          </a:xfrm>
          <a:prstGeom prst="rect">
            <a:avLst/>
          </a:prstGeom>
        </p:spPr>
      </p:pic>
      <p:pic>
        <p:nvPicPr>
          <p:cNvPr id="18" name="Graphique 17" descr="Carreau avec un remplissage uni">
            <a:extLst>
              <a:ext uri="{FF2B5EF4-FFF2-40B4-BE49-F238E27FC236}">
                <a16:creationId xmlns:a16="http://schemas.microsoft.com/office/drawing/2014/main" id="{9DFBF95B-0EFF-E962-153C-C52214ECFE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72111" y="2928902"/>
            <a:ext cx="385706" cy="385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785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450F230E-AA44-AD3A-DF13-90276178A75F}"/>
              </a:ext>
            </a:extLst>
          </p:cNvPr>
          <p:cNvSpPr/>
          <p:nvPr/>
        </p:nvSpPr>
        <p:spPr>
          <a:xfrm>
            <a:off x="1658530" y="0"/>
            <a:ext cx="8874939" cy="114767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44C01F27-659B-7361-F64E-C89CBE04F576}"/>
              </a:ext>
            </a:extLst>
          </p:cNvPr>
          <p:cNvSpPr txBox="1"/>
          <p:nvPr/>
        </p:nvSpPr>
        <p:spPr>
          <a:xfrm>
            <a:off x="2726379" y="-26330"/>
            <a:ext cx="3369620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I. Strasbourg: a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dynamic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area</a:t>
            </a:r>
          </a:p>
          <a:p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of the area</a:t>
            </a:r>
            <a:endParaRPr lang="fr-FR" sz="16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60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fr-FR" sz="16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European</a:t>
            </a:r>
            <a:r>
              <a:rPr lang="fr-FR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 capital</a:t>
            </a:r>
          </a:p>
          <a:p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Employment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and business line 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A88DC66C-0650-6696-13DF-0E75C5C3036C}"/>
              </a:ext>
            </a:extLst>
          </p:cNvPr>
          <p:cNvSpPr txBox="1"/>
          <p:nvPr/>
        </p:nvSpPr>
        <p:spPr>
          <a:xfrm>
            <a:off x="6282382" y="0"/>
            <a:ext cx="3191970" cy="110799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II. Strasbourg: un bassin culturel</a:t>
            </a:r>
          </a:p>
          <a:p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1. Une culture locale</a:t>
            </a:r>
          </a:p>
          <a:p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2. Une culture diversifiée</a:t>
            </a:r>
          </a:p>
          <a:p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3. Un lieu touristique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3748E5E-643C-40E8-2964-A9C0FFA9A27A}"/>
              </a:ext>
            </a:extLst>
          </p:cNvPr>
          <p:cNvSpPr txBox="1"/>
          <p:nvPr/>
        </p:nvSpPr>
        <p:spPr>
          <a:xfrm>
            <a:off x="1974645" y="5447217"/>
            <a:ext cx="2631158" cy="400110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000" err="1">
                <a:latin typeface="Arial"/>
                <a:ea typeface="+mn-lt"/>
                <a:cs typeface="+mn-lt"/>
              </a:rPr>
              <a:t>European</a:t>
            </a:r>
            <a:r>
              <a:rPr lang="fr-FR" sz="2000">
                <a:latin typeface="Arial"/>
                <a:ea typeface="+mn-lt"/>
                <a:cs typeface="+mn-lt"/>
              </a:rPr>
              <a:t> </a:t>
            </a:r>
            <a:r>
              <a:rPr lang="fr-FR" sz="2000" err="1">
                <a:latin typeface="Arial"/>
                <a:ea typeface="+mn-lt"/>
                <a:cs typeface="+mn-lt"/>
              </a:rPr>
              <a:t>parliament</a:t>
            </a:r>
            <a:endParaRPr lang="fr-FR" sz="2000">
              <a:latin typeface="Arial"/>
            </a:endParaRPr>
          </a:p>
        </p:txBody>
      </p:sp>
      <p:pic>
        <p:nvPicPr>
          <p:cNvPr id="8" name="Image 8" descr="Une image contenant ciel, bâtiment, extérieur, grand&#10;&#10;Description générée automatiquement">
            <a:extLst>
              <a:ext uri="{FF2B5EF4-FFF2-40B4-BE49-F238E27FC236}">
                <a16:creationId xmlns:a16="http://schemas.microsoft.com/office/drawing/2014/main" id="{AF87E657-36B9-15A5-DB83-B24E22DC1C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879" y="1614332"/>
            <a:ext cx="5938120" cy="3766333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39C0FDB7-DFF1-43B9-40C4-9084A601D41C}"/>
              </a:ext>
            </a:extLst>
          </p:cNvPr>
          <p:cNvSpPr txBox="1"/>
          <p:nvPr/>
        </p:nvSpPr>
        <p:spPr>
          <a:xfrm>
            <a:off x="6574440" y="1779679"/>
            <a:ext cx="5538438" cy="40934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800" dirty="0">
                <a:latin typeface="Arial"/>
                <a:ea typeface="+mn-lt"/>
                <a:cs typeface="+mn-lt"/>
              </a:rPr>
              <a:t>The </a:t>
            </a:r>
            <a:r>
              <a:rPr lang="fr-FR" sz="2800" dirty="0" err="1">
                <a:latin typeface="Arial"/>
                <a:ea typeface="+mn-lt"/>
                <a:cs typeface="+mn-lt"/>
              </a:rPr>
              <a:t>historical</a:t>
            </a:r>
            <a:r>
              <a:rPr lang="fr-FR" sz="2800" dirty="0">
                <a:latin typeface="Arial"/>
                <a:ea typeface="+mn-lt"/>
                <a:cs typeface="+mn-lt"/>
              </a:rPr>
              <a:t> and </a:t>
            </a:r>
            <a:r>
              <a:rPr lang="fr-FR" sz="2800" dirty="0" err="1">
                <a:latin typeface="Arial"/>
                <a:ea typeface="+mn-lt"/>
                <a:cs typeface="+mn-lt"/>
              </a:rPr>
              <a:t>political</a:t>
            </a:r>
            <a:r>
              <a:rPr lang="fr-FR" sz="2800" dirty="0">
                <a:latin typeface="Arial"/>
                <a:ea typeface="+mn-lt"/>
                <a:cs typeface="+mn-lt"/>
              </a:rPr>
              <a:t> </a:t>
            </a:r>
            <a:r>
              <a:rPr lang="fr-FR" sz="2800" dirty="0" err="1">
                <a:latin typeface="Arial"/>
                <a:ea typeface="+mn-lt"/>
                <a:cs typeface="+mn-lt"/>
              </a:rPr>
              <a:t>heart</a:t>
            </a:r>
            <a:r>
              <a:rPr lang="fr-FR" sz="2800" dirty="0">
                <a:latin typeface="Arial"/>
                <a:ea typeface="+mn-lt"/>
                <a:cs typeface="+mn-lt"/>
              </a:rPr>
              <a:t> of Europe</a:t>
            </a:r>
          </a:p>
          <a:p>
            <a:endParaRPr lang="fr-FR" sz="2800" dirty="0">
              <a:latin typeface="Arial"/>
              <a:cs typeface="Arial"/>
            </a:endParaRPr>
          </a:p>
          <a:p>
            <a:r>
              <a:rPr lang="fr-FR" sz="2800" dirty="0">
                <a:latin typeface="Arial"/>
                <a:ea typeface="+mn-lt"/>
                <a:cs typeface="+mn-lt"/>
              </a:rPr>
              <a:t>The </a:t>
            </a:r>
            <a:r>
              <a:rPr lang="fr-FR" sz="2800" dirty="0" err="1">
                <a:latin typeface="Arial"/>
                <a:ea typeface="+mn-lt"/>
                <a:cs typeface="+mn-lt"/>
              </a:rPr>
              <a:t>symbol</a:t>
            </a:r>
            <a:r>
              <a:rPr lang="fr-FR" sz="2800" dirty="0">
                <a:latin typeface="Arial"/>
                <a:ea typeface="+mn-lt"/>
                <a:cs typeface="+mn-lt"/>
              </a:rPr>
              <a:t> of the Franco-German </a:t>
            </a:r>
            <a:r>
              <a:rPr lang="fr-FR" sz="2800" dirty="0" err="1">
                <a:latin typeface="Arial"/>
                <a:ea typeface="+mn-lt"/>
                <a:cs typeface="+mn-lt"/>
              </a:rPr>
              <a:t>reconciliation</a:t>
            </a:r>
            <a:endParaRPr lang="fr-FR" sz="2800" dirty="0">
              <a:latin typeface="Arial"/>
              <a:cs typeface="Arial"/>
            </a:endParaRPr>
          </a:p>
          <a:p>
            <a:endParaRPr lang="fr-FR" sz="2800" dirty="0">
              <a:latin typeface="Arial"/>
              <a:ea typeface="+mn-lt"/>
              <a:cs typeface="+mn-lt"/>
            </a:endParaRPr>
          </a:p>
          <a:p>
            <a:r>
              <a:rPr lang="fr-FR" sz="2800" dirty="0">
                <a:latin typeface="Arial"/>
                <a:ea typeface="+mn-lt"/>
                <a:cs typeface="+mn-lt"/>
              </a:rPr>
              <a:t>The importance of the </a:t>
            </a:r>
            <a:r>
              <a:rPr lang="fr-FR" sz="2800" dirty="0" err="1">
                <a:latin typeface="Arial"/>
                <a:ea typeface="+mn-lt"/>
                <a:cs typeface="+mn-lt"/>
              </a:rPr>
              <a:t>Parliament</a:t>
            </a:r>
            <a:r>
              <a:rPr lang="fr-FR" sz="2800" dirty="0">
                <a:latin typeface="Arial"/>
                <a:ea typeface="+mn-lt"/>
                <a:cs typeface="+mn-lt"/>
              </a:rPr>
              <a:t> for Strasbourg</a:t>
            </a:r>
            <a:endParaRPr lang="fr-FR" sz="2800" dirty="0">
              <a:latin typeface="Arial"/>
              <a:cs typeface="Arial"/>
            </a:endParaRPr>
          </a:p>
          <a:p>
            <a:endParaRPr lang="fr-FR" dirty="0">
              <a:latin typeface="Arial"/>
              <a:cs typeface="Arial"/>
            </a:endParaRPr>
          </a:p>
          <a:p>
            <a:endParaRPr lang="fr-FR" dirty="0">
              <a:latin typeface="Arial"/>
              <a:cs typeface="Arial"/>
            </a:endParaRPr>
          </a:p>
        </p:txBody>
      </p:sp>
      <p:pic>
        <p:nvPicPr>
          <p:cNvPr id="19" name="Graphique 19" descr="Globe terrestre : Europe et Afrique avec un remplissage uni">
            <a:extLst>
              <a:ext uri="{FF2B5EF4-FFF2-40B4-BE49-F238E27FC236}">
                <a16:creationId xmlns:a16="http://schemas.microsoft.com/office/drawing/2014/main" id="{61BD981D-AA89-24C3-2D70-F6D54B1DFE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82397" y="1864825"/>
            <a:ext cx="347548" cy="347548"/>
          </a:xfrm>
          <a:prstGeom prst="rect">
            <a:avLst/>
          </a:prstGeom>
        </p:spPr>
      </p:pic>
      <p:pic>
        <p:nvPicPr>
          <p:cNvPr id="20" name="Graphique 19" descr="Globe terrestre : Europe et Afrique avec un remplissage uni">
            <a:extLst>
              <a:ext uri="{FF2B5EF4-FFF2-40B4-BE49-F238E27FC236}">
                <a16:creationId xmlns:a16="http://schemas.microsoft.com/office/drawing/2014/main" id="{1721ABE4-FD95-1CD7-3B54-642B616AB2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78836" y="4467293"/>
            <a:ext cx="347548" cy="347548"/>
          </a:xfrm>
          <a:prstGeom prst="rect">
            <a:avLst/>
          </a:prstGeom>
        </p:spPr>
      </p:pic>
      <p:pic>
        <p:nvPicPr>
          <p:cNvPr id="21" name="Graphique 19" descr="Globe terrestre : Europe et Afrique avec un remplissage uni">
            <a:extLst>
              <a:ext uri="{FF2B5EF4-FFF2-40B4-BE49-F238E27FC236}">
                <a16:creationId xmlns:a16="http://schemas.microsoft.com/office/drawing/2014/main" id="{BF8283DB-BBE6-E4C0-EDF7-1AEED1F9FE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82397" y="3156244"/>
            <a:ext cx="347548" cy="347548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E030A7E5-BBE6-5D89-33AA-5567685D357D}"/>
              </a:ext>
            </a:extLst>
          </p:cNvPr>
          <p:cNvSpPr txBox="1"/>
          <p:nvPr/>
        </p:nvSpPr>
        <p:spPr>
          <a:xfrm>
            <a:off x="11840532" y="6488668"/>
            <a:ext cx="351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110215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450F230E-AA44-AD3A-DF13-90276178A75F}"/>
              </a:ext>
            </a:extLst>
          </p:cNvPr>
          <p:cNvSpPr/>
          <p:nvPr/>
        </p:nvSpPr>
        <p:spPr>
          <a:xfrm>
            <a:off x="1658530" y="0"/>
            <a:ext cx="8874939" cy="114767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44C01F27-659B-7361-F64E-C89CBE04F576}"/>
              </a:ext>
            </a:extLst>
          </p:cNvPr>
          <p:cNvSpPr txBox="1"/>
          <p:nvPr/>
        </p:nvSpPr>
        <p:spPr>
          <a:xfrm>
            <a:off x="2726379" y="-26330"/>
            <a:ext cx="3472540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I. Strasbourg: a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dynamic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area</a:t>
            </a:r>
          </a:p>
          <a:p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of the area</a:t>
            </a:r>
            <a:endParaRPr lang="fr-FR" sz="16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European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capital</a:t>
            </a:r>
          </a:p>
          <a:p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fr-FR" sz="16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Employment</a:t>
            </a:r>
            <a:r>
              <a:rPr lang="fr-FR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 and business line 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A88DC66C-0650-6696-13DF-0E75C5C3036C}"/>
              </a:ext>
            </a:extLst>
          </p:cNvPr>
          <p:cNvSpPr txBox="1"/>
          <p:nvPr/>
        </p:nvSpPr>
        <p:spPr>
          <a:xfrm>
            <a:off x="6282382" y="0"/>
            <a:ext cx="3191970" cy="110799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II. Strasbourg: un bassin culturel</a:t>
            </a:r>
          </a:p>
          <a:p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1. Une culture locale</a:t>
            </a:r>
          </a:p>
          <a:p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2. Une culture diversifiée</a:t>
            </a:r>
          </a:p>
          <a:p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3. Un lieu touristique</a:t>
            </a:r>
          </a:p>
        </p:txBody>
      </p:sp>
      <p:pic>
        <p:nvPicPr>
          <p:cNvPr id="4" name="Image 3" descr="Une image contenant table&#10;&#10;Description générée automatiquement">
            <a:extLst>
              <a:ext uri="{FF2B5EF4-FFF2-40B4-BE49-F238E27FC236}">
                <a16:creationId xmlns:a16="http://schemas.microsoft.com/office/drawing/2014/main" id="{2124FDDE-3235-B37D-31F1-DD0423EBC8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10" y="1611136"/>
            <a:ext cx="6177208" cy="3635728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380477ED-34BF-7559-DEEC-C5BEE4C18782}"/>
              </a:ext>
            </a:extLst>
          </p:cNvPr>
          <p:cNvSpPr txBox="1"/>
          <p:nvPr/>
        </p:nvSpPr>
        <p:spPr>
          <a:xfrm>
            <a:off x="1121164" y="5334726"/>
            <a:ext cx="4849099" cy="40011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>
                <a:latin typeface="Arial" panose="020B0604020202020204" pitchFamily="34" charset="0"/>
                <a:cs typeface="Arial" panose="020B0604020202020204" pitchFamily="34" charset="0"/>
              </a:rPr>
              <a:t>Population active, emploi et chômage</a:t>
            </a:r>
          </a:p>
        </p:txBody>
      </p:sp>
      <p:pic>
        <p:nvPicPr>
          <p:cNvPr id="2" name="Graphique 1" descr="Croissance de l'activité avec un remplissage uni">
            <a:extLst>
              <a:ext uri="{FF2B5EF4-FFF2-40B4-BE49-F238E27FC236}">
                <a16:creationId xmlns:a16="http://schemas.microsoft.com/office/drawing/2014/main" id="{6BB5B289-BD9E-36CE-A30C-8C8AB5D8B2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08667" y="1880277"/>
            <a:ext cx="665558" cy="665558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920305BA-CEC2-5637-6B18-616AA8B936FE}"/>
              </a:ext>
            </a:extLst>
          </p:cNvPr>
          <p:cNvSpPr txBox="1"/>
          <p:nvPr/>
        </p:nvSpPr>
        <p:spPr>
          <a:xfrm>
            <a:off x="7474224" y="1915347"/>
            <a:ext cx="45434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A lot of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unemployment</a:t>
            </a: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phique 4" descr="Croissance de l'activité avec un remplissage uni">
            <a:extLst>
              <a:ext uri="{FF2B5EF4-FFF2-40B4-BE49-F238E27FC236}">
                <a16:creationId xmlns:a16="http://schemas.microsoft.com/office/drawing/2014/main" id="{88FFA3E4-5CB2-9877-6460-BAA294FFC8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13313" y="3080074"/>
            <a:ext cx="665558" cy="665558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9B38BDB9-3120-2C72-F419-206441D9D06A}"/>
              </a:ext>
            </a:extLst>
          </p:cNvPr>
          <p:cNvSpPr txBox="1"/>
          <p:nvPr/>
        </p:nvSpPr>
        <p:spPr>
          <a:xfrm>
            <a:off x="7474225" y="3115393"/>
            <a:ext cx="4717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>
                <a:latin typeface="Arial" panose="020B0604020202020204" pitchFamily="34" charset="0"/>
                <a:cs typeface="Arial" panose="020B0604020202020204" pitchFamily="34" charset="0"/>
              </a:rPr>
              <a:t>A lot of </a:t>
            </a:r>
            <a:r>
              <a:rPr lang="fr-FR" sz="2800" err="1">
                <a:latin typeface="Arial" panose="020B0604020202020204" pitchFamily="34" charset="0"/>
                <a:cs typeface="Arial" panose="020B0604020202020204" pitchFamily="34" charset="0"/>
              </a:rPr>
              <a:t>company</a:t>
            </a:r>
            <a:r>
              <a:rPr lang="fr-FR" sz="2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err="1">
                <a:latin typeface="Arial" panose="020B0604020202020204" pitchFamily="34" charset="0"/>
                <a:cs typeface="Arial" panose="020B0604020202020204" pitchFamily="34" charset="0"/>
              </a:rPr>
              <a:t>creations</a:t>
            </a:r>
            <a:endParaRPr lang="fr-FR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Graphique 8" descr="Croissance de l'activité avec un remplissage uni">
            <a:extLst>
              <a:ext uri="{FF2B5EF4-FFF2-40B4-BE49-F238E27FC236}">
                <a16:creationId xmlns:a16="http://schemas.microsoft.com/office/drawing/2014/main" id="{13EFE3FE-365A-9F25-9A96-30D4A3FF88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77687" y="4279871"/>
            <a:ext cx="665558" cy="665558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69A58200-43A1-7ACF-3E0A-A2335EFB9194}"/>
              </a:ext>
            </a:extLst>
          </p:cNvPr>
          <p:cNvSpPr txBox="1"/>
          <p:nvPr/>
        </p:nvSpPr>
        <p:spPr>
          <a:xfrm>
            <a:off x="7474224" y="4320262"/>
            <a:ext cx="4717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000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 lot of recruitment projects</a:t>
            </a:r>
            <a:endParaRPr lang="fr-FR"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DE3A098F-A54D-60E2-0C50-294186863CE9}"/>
              </a:ext>
            </a:extLst>
          </p:cNvPr>
          <p:cNvSpPr txBox="1"/>
          <p:nvPr/>
        </p:nvSpPr>
        <p:spPr>
          <a:xfrm>
            <a:off x="11840532" y="6488668"/>
            <a:ext cx="351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5257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450F230E-AA44-AD3A-DF13-90276178A75F}"/>
              </a:ext>
            </a:extLst>
          </p:cNvPr>
          <p:cNvSpPr/>
          <p:nvPr/>
        </p:nvSpPr>
        <p:spPr>
          <a:xfrm>
            <a:off x="1658530" y="0"/>
            <a:ext cx="8874939" cy="114767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44C01F27-659B-7361-F64E-C89CBE04F576}"/>
              </a:ext>
            </a:extLst>
          </p:cNvPr>
          <p:cNvSpPr txBox="1"/>
          <p:nvPr/>
        </p:nvSpPr>
        <p:spPr>
          <a:xfrm>
            <a:off x="2717650" y="0"/>
            <a:ext cx="3191970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I. Strasbourg: a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dynamic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area</a:t>
            </a:r>
          </a:p>
          <a:p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of the area</a:t>
            </a:r>
            <a:endParaRPr lang="fr-FR" sz="16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European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capital</a:t>
            </a:r>
          </a:p>
          <a:p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Employment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and business line 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A88DC66C-0650-6696-13DF-0E75C5C3036C}"/>
              </a:ext>
            </a:extLst>
          </p:cNvPr>
          <p:cNvSpPr txBox="1"/>
          <p:nvPr/>
        </p:nvSpPr>
        <p:spPr>
          <a:xfrm>
            <a:off x="6282382" y="0"/>
            <a:ext cx="3191970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II. Strasbourg: un bassin culturel</a:t>
            </a:r>
          </a:p>
          <a:p>
            <a:r>
              <a:rPr lang="fr-FR" sz="160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fr-FR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Une culture locale</a:t>
            </a:r>
          </a:p>
          <a:p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2. Une culture diversifiée</a:t>
            </a:r>
          </a:p>
          <a:p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3. Un lieu touristique</a:t>
            </a:r>
          </a:p>
        </p:txBody>
      </p:sp>
      <p:pic>
        <p:nvPicPr>
          <p:cNvPr id="1026" name="Picture 2" descr="Les maisons à colombages, symbole de l'Alsace">
            <a:extLst>
              <a:ext uri="{FF2B5EF4-FFF2-40B4-BE49-F238E27FC236}">
                <a16:creationId xmlns:a16="http://schemas.microsoft.com/office/drawing/2014/main" id="{7C3E857F-40FB-E0E1-FCC4-CAEECB8E78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55" y="1704465"/>
            <a:ext cx="5434444" cy="362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7AA42660-0AEB-F836-31A7-0A806F299D08}"/>
              </a:ext>
            </a:extLst>
          </p:cNvPr>
          <p:cNvSpPr txBox="1"/>
          <p:nvPr/>
        </p:nvSpPr>
        <p:spPr>
          <a:xfrm>
            <a:off x="1913478" y="5390917"/>
            <a:ext cx="2930597" cy="40011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Maisons à colombages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3F1BEC5-171F-811B-8B43-90E799BA949E}"/>
              </a:ext>
            </a:extLst>
          </p:cNvPr>
          <p:cNvSpPr txBox="1"/>
          <p:nvPr/>
        </p:nvSpPr>
        <p:spPr>
          <a:xfrm>
            <a:off x="6745028" y="1858311"/>
            <a:ext cx="5095504" cy="403187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3200" dirty="0">
                <a:latin typeface="Arial"/>
                <a:cs typeface="Arial"/>
              </a:rPr>
              <a:t>Une langue locale </a:t>
            </a:r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3200" dirty="0">
                <a:latin typeface="Arial"/>
                <a:cs typeface="Arial"/>
              </a:rPr>
              <a:t>Une architecture atypique</a:t>
            </a:r>
          </a:p>
          <a:p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3200" dirty="0">
                <a:latin typeface="Arial"/>
                <a:cs typeface="Arial"/>
              </a:rPr>
              <a:t>Un club populaire</a:t>
            </a:r>
          </a:p>
          <a:p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3200" dirty="0">
                <a:latin typeface="Arial"/>
                <a:cs typeface="Arial"/>
              </a:rPr>
              <a:t>Une riche gastronomie</a:t>
            </a:r>
          </a:p>
          <a:p>
            <a:endParaRPr lang="fr-FR" sz="3200" dirty="0">
              <a:latin typeface="Arial"/>
              <a:cs typeface="Arial"/>
            </a:endParaRPr>
          </a:p>
        </p:txBody>
      </p:sp>
      <p:pic>
        <p:nvPicPr>
          <p:cNvPr id="14" name="Graphique 13" descr="Bretzel avec un remplissage uni">
            <a:extLst>
              <a:ext uri="{FF2B5EF4-FFF2-40B4-BE49-F238E27FC236}">
                <a16:creationId xmlns:a16="http://schemas.microsoft.com/office/drawing/2014/main" id="{BB7D0BD9-B427-9F91-E513-C4786D4689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42809" y="2052679"/>
            <a:ext cx="265705" cy="265705"/>
          </a:xfrm>
          <a:prstGeom prst="rect">
            <a:avLst/>
          </a:prstGeom>
        </p:spPr>
      </p:pic>
      <p:pic>
        <p:nvPicPr>
          <p:cNvPr id="17" name="Graphique 16" descr="Bretzel avec un remplissage uni">
            <a:extLst>
              <a:ext uri="{FF2B5EF4-FFF2-40B4-BE49-F238E27FC236}">
                <a16:creationId xmlns:a16="http://schemas.microsoft.com/office/drawing/2014/main" id="{4F298A62-FF56-985A-9D79-1B90CED987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42807" y="4959112"/>
            <a:ext cx="265705" cy="265705"/>
          </a:xfrm>
          <a:prstGeom prst="rect">
            <a:avLst/>
          </a:prstGeom>
        </p:spPr>
      </p:pic>
      <p:pic>
        <p:nvPicPr>
          <p:cNvPr id="18" name="Graphique 17" descr="Bretzel avec un remplissage uni">
            <a:extLst>
              <a:ext uri="{FF2B5EF4-FFF2-40B4-BE49-F238E27FC236}">
                <a16:creationId xmlns:a16="http://schemas.microsoft.com/office/drawing/2014/main" id="{03C4CA29-48F0-22D0-81FD-71570864E9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42808" y="3989897"/>
            <a:ext cx="265705" cy="265705"/>
          </a:xfrm>
          <a:prstGeom prst="rect">
            <a:avLst/>
          </a:prstGeom>
        </p:spPr>
      </p:pic>
      <p:pic>
        <p:nvPicPr>
          <p:cNvPr id="19" name="Graphique 18" descr="Bretzel avec un remplissage uni">
            <a:extLst>
              <a:ext uri="{FF2B5EF4-FFF2-40B4-BE49-F238E27FC236}">
                <a16:creationId xmlns:a16="http://schemas.microsoft.com/office/drawing/2014/main" id="{3176588B-2083-0051-BAD0-0F4750778B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42809" y="2998954"/>
            <a:ext cx="265705" cy="265705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3094C949-A121-8450-D48A-BAF007C77F00}"/>
              </a:ext>
            </a:extLst>
          </p:cNvPr>
          <p:cNvSpPr txBox="1"/>
          <p:nvPr/>
        </p:nvSpPr>
        <p:spPr>
          <a:xfrm>
            <a:off x="11840532" y="6488668"/>
            <a:ext cx="351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28194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450F230E-AA44-AD3A-DF13-90276178A75F}"/>
              </a:ext>
            </a:extLst>
          </p:cNvPr>
          <p:cNvSpPr/>
          <p:nvPr/>
        </p:nvSpPr>
        <p:spPr>
          <a:xfrm>
            <a:off x="1658530" y="31173"/>
            <a:ext cx="8874939" cy="114767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44C01F27-659B-7361-F64E-C89CBE04F576}"/>
              </a:ext>
            </a:extLst>
          </p:cNvPr>
          <p:cNvSpPr txBox="1"/>
          <p:nvPr/>
        </p:nvSpPr>
        <p:spPr>
          <a:xfrm>
            <a:off x="2717650" y="31173"/>
            <a:ext cx="3191970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I. Strasbourg: a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dynamic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area</a:t>
            </a:r>
          </a:p>
          <a:p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of the area</a:t>
            </a:r>
            <a:endParaRPr lang="fr-FR" sz="16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European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capital</a:t>
            </a:r>
          </a:p>
          <a:p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Employment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and business line 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A88DC66C-0650-6696-13DF-0E75C5C3036C}"/>
              </a:ext>
            </a:extLst>
          </p:cNvPr>
          <p:cNvSpPr txBox="1"/>
          <p:nvPr/>
        </p:nvSpPr>
        <p:spPr>
          <a:xfrm>
            <a:off x="6282382" y="31173"/>
            <a:ext cx="3191970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II. Strasbourg: un bassin culturel</a:t>
            </a:r>
          </a:p>
          <a:p>
            <a:r>
              <a:rPr lang="fr-FR" sz="160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fr-FR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Une culture locale</a:t>
            </a:r>
          </a:p>
          <a:p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2. Une culture diversifiée</a:t>
            </a:r>
          </a:p>
          <a:p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3. Un lieu touristique</a:t>
            </a:r>
          </a:p>
        </p:txBody>
      </p:sp>
      <p:pic>
        <p:nvPicPr>
          <p:cNvPr id="2" name="Image 1" descr="Bretzel, Bavière, L'Heure Du Pain">
            <a:extLst>
              <a:ext uri="{FF2B5EF4-FFF2-40B4-BE49-F238E27FC236}">
                <a16:creationId xmlns:a16="http://schemas.microsoft.com/office/drawing/2014/main" id="{A3F761D2-18F3-4115-FBAA-80F9EA13D6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301" y="2630007"/>
            <a:ext cx="3191970" cy="203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 2" descr="Mes meilleures adresses pour s'empiffrer de tartes flambées à Strasbourg">
            <a:extLst>
              <a:ext uri="{FF2B5EF4-FFF2-40B4-BE49-F238E27FC236}">
                <a16:creationId xmlns:a16="http://schemas.microsoft.com/office/drawing/2014/main" id="{5557A24F-6880-D80B-B750-95264995B9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107" y="1393485"/>
            <a:ext cx="3191969" cy="2037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Recette Choucroute alsacienne - La cuisine familiale : Un plat, Une recette">
            <a:extLst>
              <a:ext uri="{FF2B5EF4-FFF2-40B4-BE49-F238E27FC236}">
                <a16:creationId xmlns:a16="http://schemas.microsoft.com/office/drawing/2014/main" id="{82839E5C-7AA3-3148-8AFA-1C397AA791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41"/>
          <a:stretch/>
        </p:blipFill>
        <p:spPr bwMode="auto">
          <a:xfrm>
            <a:off x="8430913" y="2630006"/>
            <a:ext cx="3191970" cy="2130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B92F017C-5014-CA71-BF67-DCD25C07FAE1}"/>
              </a:ext>
            </a:extLst>
          </p:cNvPr>
          <p:cNvSpPr txBox="1"/>
          <p:nvPr/>
        </p:nvSpPr>
        <p:spPr>
          <a:xfrm>
            <a:off x="1462589" y="4733147"/>
            <a:ext cx="900601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Bretzel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BBFBEBB-CDC4-51AE-63C1-F464DDE1E780}"/>
              </a:ext>
            </a:extLst>
          </p:cNvPr>
          <p:cNvSpPr txBox="1"/>
          <p:nvPr/>
        </p:nvSpPr>
        <p:spPr>
          <a:xfrm>
            <a:off x="5223018" y="3469573"/>
            <a:ext cx="1640919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Flammekuche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E496B84-FFD6-62CA-79E6-0315E8A84B29}"/>
              </a:ext>
            </a:extLst>
          </p:cNvPr>
          <p:cNvSpPr txBox="1"/>
          <p:nvPr/>
        </p:nvSpPr>
        <p:spPr>
          <a:xfrm>
            <a:off x="9334963" y="4800760"/>
            <a:ext cx="1383869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Choucroute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A1A721B-3150-195F-54A5-C3FAB800C358}"/>
              </a:ext>
            </a:extLst>
          </p:cNvPr>
          <p:cNvSpPr txBox="1"/>
          <p:nvPr/>
        </p:nvSpPr>
        <p:spPr>
          <a:xfrm>
            <a:off x="5483904" y="6288613"/>
            <a:ext cx="1020374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Bredele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Nos 10 spécialités alsaciennes favorites - Les Petits Frenchies">
            <a:extLst>
              <a:ext uri="{FF2B5EF4-FFF2-40B4-BE49-F238E27FC236}">
                <a16:creationId xmlns:a16="http://schemas.microsoft.com/office/drawing/2014/main" id="{404C89AD-E292-60F0-B038-2D6647B9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9460" y="4181995"/>
            <a:ext cx="3190616" cy="203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B0F1FD6C-9D4D-F0A7-50CF-132B46AEDD38}"/>
              </a:ext>
            </a:extLst>
          </p:cNvPr>
          <p:cNvSpPr txBox="1"/>
          <p:nvPr/>
        </p:nvSpPr>
        <p:spPr>
          <a:xfrm>
            <a:off x="11840532" y="6488668"/>
            <a:ext cx="351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742364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450F230E-AA44-AD3A-DF13-90276178A75F}"/>
              </a:ext>
            </a:extLst>
          </p:cNvPr>
          <p:cNvSpPr/>
          <p:nvPr/>
        </p:nvSpPr>
        <p:spPr>
          <a:xfrm>
            <a:off x="1658530" y="0"/>
            <a:ext cx="8874939" cy="114767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44C01F27-659B-7361-F64E-C89CBE04F576}"/>
              </a:ext>
            </a:extLst>
          </p:cNvPr>
          <p:cNvSpPr txBox="1"/>
          <p:nvPr/>
        </p:nvSpPr>
        <p:spPr>
          <a:xfrm>
            <a:off x="2726379" y="-26330"/>
            <a:ext cx="3369620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I. Strasbourg: a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dynamic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area</a:t>
            </a:r>
          </a:p>
          <a:p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of the area</a:t>
            </a:r>
            <a:endParaRPr lang="fr-FR" sz="16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European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capital</a:t>
            </a:r>
          </a:p>
          <a:p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Employment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and business line 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A88DC66C-0650-6696-13DF-0E75C5C3036C}"/>
              </a:ext>
            </a:extLst>
          </p:cNvPr>
          <p:cNvSpPr txBox="1"/>
          <p:nvPr/>
        </p:nvSpPr>
        <p:spPr>
          <a:xfrm>
            <a:off x="6282382" y="0"/>
            <a:ext cx="3191970" cy="110799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II. Strasbourg: un bassin culturel</a:t>
            </a:r>
          </a:p>
          <a:p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1. Une culture locale</a:t>
            </a:r>
          </a:p>
          <a:p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fr-FR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Une culture diversifiée</a:t>
            </a:r>
          </a:p>
          <a:p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3. Un lieu touristique</a:t>
            </a:r>
          </a:p>
        </p:txBody>
      </p:sp>
      <p:pic>
        <p:nvPicPr>
          <p:cNvPr id="2" name="Image 1" descr="Vodou Strasbourg Musée des croyances occultes - Bâle Région Mag">
            <a:extLst>
              <a:ext uri="{FF2B5EF4-FFF2-40B4-BE49-F238E27FC236}">
                <a16:creationId xmlns:a16="http://schemas.microsoft.com/office/drawing/2014/main" id="{B98BD06A-EF75-E39E-37BB-217444B218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739" y="1246191"/>
            <a:ext cx="3237279" cy="436561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F28C7907-A2E5-B20D-56B1-2304AA5E641A}"/>
              </a:ext>
            </a:extLst>
          </p:cNvPr>
          <p:cNvSpPr txBox="1"/>
          <p:nvPr/>
        </p:nvSpPr>
        <p:spPr>
          <a:xfrm>
            <a:off x="1588467" y="5684001"/>
            <a:ext cx="2275821" cy="400110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>
                <a:latin typeface="Arial" panose="020B0604020202020204" pitchFamily="34" charset="0"/>
                <a:cs typeface="Arial" panose="020B0604020202020204" pitchFamily="34" charset="0"/>
              </a:rPr>
              <a:t>Le château Vodou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9BE8947-7380-925A-20B9-F3C433F42E4E}"/>
              </a:ext>
            </a:extLst>
          </p:cNvPr>
          <p:cNvSpPr txBox="1"/>
          <p:nvPr/>
        </p:nvSpPr>
        <p:spPr>
          <a:xfrm>
            <a:off x="5121263" y="1922715"/>
            <a:ext cx="5647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>
                <a:latin typeface="Arial" panose="020B0604020202020204" pitchFamily="34" charset="0"/>
                <a:cs typeface="Arial" panose="020B0604020202020204" pitchFamily="34" charset="0"/>
              </a:rPr>
              <a:t>Une culture lointaine</a:t>
            </a:r>
          </a:p>
        </p:txBody>
      </p:sp>
      <p:pic>
        <p:nvPicPr>
          <p:cNvPr id="14" name="Graphique 13" descr="Baguette magique auto avec un remplissage uni">
            <a:extLst>
              <a:ext uri="{FF2B5EF4-FFF2-40B4-BE49-F238E27FC236}">
                <a16:creationId xmlns:a16="http://schemas.microsoft.com/office/drawing/2014/main" id="{15DBCFB9-3D51-B9A0-8BA0-47FAE99ECD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81061" y="1868231"/>
            <a:ext cx="540202" cy="540202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B372919C-D234-FFA8-E76C-8BA4BA1ACB35}"/>
              </a:ext>
            </a:extLst>
          </p:cNvPr>
          <p:cNvSpPr txBox="1"/>
          <p:nvPr/>
        </p:nvSpPr>
        <p:spPr>
          <a:xfrm>
            <a:off x="5198261" y="3142406"/>
            <a:ext cx="5647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>
                <a:latin typeface="Arial" panose="020B0604020202020204" pitchFamily="34" charset="0"/>
                <a:cs typeface="Arial" panose="020B0604020202020204" pitchFamily="34" charset="0"/>
              </a:rPr>
              <a:t>Une religion encore pratiquée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B08218A8-D7A3-D5A0-2D9D-8D99186359A3}"/>
              </a:ext>
            </a:extLst>
          </p:cNvPr>
          <p:cNvSpPr txBox="1"/>
          <p:nvPr/>
        </p:nvSpPr>
        <p:spPr>
          <a:xfrm>
            <a:off x="5121263" y="4416074"/>
            <a:ext cx="60595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>
                <a:latin typeface="Arial" panose="020B0604020202020204" pitchFamily="34" charset="0"/>
                <a:cs typeface="Arial" panose="020B0604020202020204" pitchFamily="34" charset="0"/>
              </a:rPr>
              <a:t>Une collection d’objets précieux</a:t>
            </a:r>
          </a:p>
        </p:txBody>
      </p:sp>
      <p:pic>
        <p:nvPicPr>
          <p:cNvPr id="19" name="Graphique 18" descr="Baguette magique auto avec un remplissage uni">
            <a:extLst>
              <a:ext uri="{FF2B5EF4-FFF2-40B4-BE49-F238E27FC236}">
                <a16:creationId xmlns:a16="http://schemas.microsoft.com/office/drawing/2014/main" id="{2643D6D4-C566-CE76-1FA9-7708555C6A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81061" y="3158899"/>
            <a:ext cx="540202" cy="540202"/>
          </a:xfrm>
          <a:prstGeom prst="rect">
            <a:avLst/>
          </a:prstGeom>
        </p:spPr>
      </p:pic>
      <p:pic>
        <p:nvPicPr>
          <p:cNvPr id="20" name="Graphique 19" descr="Baguette magique auto avec un remplissage uni">
            <a:extLst>
              <a:ext uri="{FF2B5EF4-FFF2-40B4-BE49-F238E27FC236}">
                <a16:creationId xmlns:a16="http://schemas.microsoft.com/office/drawing/2014/main" id="{BFD3718F-981B-6D7C-21C5-546CBC600E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81061" y="4449567"/>
            <a:ext cx="540202" cy="540202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98C16DDC-8678-D090-75C5-CCCEE99CCD3D}"/>
              </a:ext>
            </a:extLst>
          </p:cNvPr>
          <p:cNvSpPr txBox="1"/>
          <p:nvPr/>
        </p:nvSpPr>
        <p:spPr>
          <a:xfrm>
            <a:off x="11840532" y="6488668"/>
            <a:ext cx="351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7163566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450F230E-AA44-AD3A-DF13-90276178A75F}"/>
              </a:ext>
            </a:extLst>
          </p:cNvPr>
          <p:cNvSpPr/>
          <p:nvPr/>
        </p:nvSpPr>
        <p:spPr>
          <a:xfrm>
            <a:off x="1658530" y="0"/>
            <a:ext cx="8874939" cy="114767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44C01F27-659B-7361-F64E-C89CBE04F576}"/>
              </a:ext>
            </a:extLst>
          </p:cNvPr>
          <p:cNvSpPr txBox="1"/>
          <p:nvPr/>
        </p:nvSpPr>
        <p:spPr>
          <a:xfrm>
            <a:off x="2726379" y="-26330"/>
            <a:ext cx="3369620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I. Strasbourg: a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dynamic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area</a:t>
            </a:r>
          </a:p>
          <a:p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of the area</a:t>
            </a:r>
            <a:endParaRPr lang="fr-FR" sz="16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European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capital</a:t>
            </a:r>
          </a:p>
          <a:p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Employment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and business line 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A88DC66C-0650-6696-13DF-0E75C5C3036C}"/>
              </a:ext>
            </a:extLst>
          </p:cNvPr>
          <p:cNvSpPr txBox="1"/>
          <p:nvPr/>
        </p:nvSpPr>
        <p:spPr>
          <a:xfrm>
            <a:off x="6282382" y="0"/>
            <a:ext cx="3191970" cy="110799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II. Strasbourg: un bassin culturel</a:t>
            </a:r>
          </a:p>
          <a:p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1. Une culture locale</a:t>
            </a:r>
          </a:p>
          <a:p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fr-FR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Une culture diversifiée</a:t>
            </a:r>
          </a:p>
          <a:p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3. Un lieu touristique</a:t>
            </a:r>
          </a:p>
        </p:txBody>
      </p:sp>
      <p:pic>
        <p:nvPicPr>
          <p:cNvPr id="3" name="Image 2" descr="Une image contenant ciel, extérieur, aéronef, rouge&#10;&#10;Description générée automatiquement">
            <a:extLst>
              <a:ext uri="{FF2B5EF4-FFF2-40B4-BE49-F238E27FC236}">
                <a16:creationId xmlns:a16="http://schemas.microsoft.com/office/drawing/2014/main" id="{133972C0-6D02-1EEF-9502-09F1B734E4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695" y="1421501"/>
            <a:ext cx="5356112" cy="4017084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3CE5777D-7F77-52C2-AEBE-D08143327C78}"/>
              </a:ext>
            </a:extLst>
          </p:cNvPr>
          <p:cNvSpPr txBox="1"/>
          <p:nvPr/>
        </p:nvSpPr>
        <p:spPr>
          <a:xfrm>
            <a:off x="1505054" y="5486032"/>
            <a:ext cx="2955393" cy="400110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>
                <a:latin typeface="Arial" panose="020B0604020202020204" pitchFamily="34" charset="0"/>
                <a:cs typeface="Arial" panose="020B0604020202020204" pitchFamily="34" charset="0"/>
              </a:rPr>
              <a:t>Le Zénith de Strasbourg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462DD28-B8F4-178C-9A61-04DED43C0672}"/>
              </a:ext>
            </a:extLst>
          </p:cNvPr>
          <p:cNvSpPr txBox="1"/>
          <p:nvPr/>
        </p:nvSpPr>
        <p:spPr>
          <a:xfrm>
            <a:off x="6344811" y="1872766"/>
            <a:ext cx="5274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>
                <a:latin typeface="Arial" panose="020B0604020202020204" pitchFamily="34" charset="0"/>
                <a:cs typeface="Arial" panose="020B0604020202020204" pitchFamily="34" charset="0"/>
              </a:rPr>
              <a:t>Un aimant à artistes</a:t>
            </a:r>
          </a:p>
        </p:txBody>
      </p:sp>
      <p:pic>
        <p:nvPicPr>
          <p:cNvPr id="18" name="Graphique 17" descr="Note de musique avec un remplissage uni">
            <a:extLst>
              <a:ext uri="{FF2B5EF4-FFF2-40B4-BE49-F238E27FC236}">
                <a16:creationId xmlns:a16="http://schemas.microsoft.com/office/drawing/2014/main" id="{DCFEDB71-4B49-C48B-F7C6-B536FDA7C0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75700" y="1947120"/>
            <a:ext cx="497624" cy="497624"/>
          </a:xfrm>
          <a:prstGeom prst="rect">
            <a:avLst/>
          </a:prstGeom>
        </p:spPr>
      </p:pic>
      <p:pic>
        <p:nvPicPr>
          <p:cNvPr id="19" name="Graphique 18" descr="Note de musique avec un remplissage uni">
            <a:extLst>
              <a:ext uri="{FF2B5EF4-FFF2-40B4-BE49-F238E27FC236}">
                <a16:creationId xmlns:a16="http://schemas.microsoft.com/office/drawing/2014/main" id="{C103BB6D-F4B9-FEDA-2EAF-CC85E7222D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75700" y="3180187"/>
            <a:ext cx="497624" cy="497624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CABE84FE-3C97-A78E-AB62-9653FC28CB05}"/>
              </a:ext>
            </a:extLst>
          </p:cNvPr>
          <p:cNvSpPr txBox="1"/>
          <p:nvPr/>
        </p:nvSpPr>
        <p:spPr>
          <a:xfrm>
            <a:off x="6344811" y="3105833"/>
            <a:ext cx="6056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>
                <a:latin typeface="Arial" panose="020B0604020202020204" pitchFamily="34" charset="0"/>
                <a:cs typeface="Arial" panose="020B0604020202020204" pitchFamily="34" charset="0"/>
              </a:rPr>
              <a:t>Un lieu de 12 000 spectateurs </a:t>
            </a:r>
          </a:p>
        </p:txBody>
      </p:sp>
      <p:pic>
        <p:nvPicPr>
          <p:cNvPr id="21" name="Graphique 20" descr="Note de musique avec un remplissage uni">
            <a:extLst>
              <a:ext uri="{FF2B5EF4-FFF2-40B4-BE49-F238E27FC236}">
                <a16:creationId xmlns:a16="http://schemas.microsoft.com/office/drawing/2014/main" id="{404DE2A5-8B35-73FA-B600-3B6ABFCEB7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74615" y="4413254"/>
            <a:ext cx="497625" cy="497625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439B15E1-C743-71AD-DA53-FA24C9621F88}"/>
              </a:ext>
            </a:extLst>
          </p:cNvPr>
          <p:cNvSpPr txBox="1"/>
          <p:nvPr/>
        </p:nvSpPr>
        <p:spPr>
          <a:xfrm>
            <a:off x="6344811" y="4338900"/>
            <a:ext cx="5274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>
                <a:latin typeface="Arial" panose="020B0604020202020204" pitchFamily="34" charset="0"/>
                <a:cs typeface="Arial" panose="020B0604020202020204" pitchFamily="34" charset="0"/>
              </a:rPr>
              <a:t>Un endroit convivial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27FA9DA-4681-01E2-29BF-34E9F8D58378}"/>
              </a:ext>
            </a:extLst>
          </p:cNvPr>
          <p:cNvSpPr txBox="1"/>
          <p:nvPr/>
        </p:nvSpPr>
        <p:spPr>
          <a:xfrm>
            <a:off x="11840532" y="6488668"/>
            <a:ext cx="351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3000918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égral">
  <a:themeElements>
    <a:clrScheme name="Intégral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Inté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é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B4028482-F53A-4442-AB14-9B7A43F44F9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{85B0DF84-882C-1545-9684-FBE4EECD93BA}tf10001070</Template>
  <TotalTime>3</TotalTime>
  <Words>684</Words>
  <Application>Microsoft Macintosh PowerPoint</Application>
  <PresentationFormat>Grand écran</PresentationFormat>
  <Paragraphs>164</Paragraphs>
  <Slides>12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20" baseType="lpstr">
      <vt:lpstr>Arial</vt:lpstr>
      <vt:lpstr>Calibri</vt:lpstr>
      <vt:lpstr>Times New Roman</vt:lpstr>
      <vt:lpstr>Tw Cen MT</vt:lpstr>
      <vt:lpstr>Tw Cen MT Condensed</vt:lpstr>
      <vt:lpstr>Wingdings</vt:lpstr>
      <vt:lpstr>Wingdings 3</vt:lpstr>
      <vt:lpstr>Intégral</vt:lpstr>
      <vt:lpstr>Présentation PowerPoint</vt:lpstr>
      <vt:lpstr>SOMMAIRE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Vincent Larre</dc:creator>
  <cp:lastModifiedBy>Vincent Larre</cp:lastModifiedBy>
  <cp:revision>2</cp:revision>
  <dcterms:created xsi:type="dcterms:W3CDTF">2022-10-16T14:34:13Z</dcterms:created>
  <dcterms:modified xsi:type="dcterms:W3CDTF">2022-11-07T21:59:39Z</dcterms:modified>
</cp:coreProperties>
</file>